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 id="2147483775" r:id="rId5"/>
  </p:sldMasterIdLst>
  <p:notesMasterIdLst>
    <p:notesMasterId r:id="rId24"/>
  </p:notesMasterIdLst>
  <p:handoutMasterIdLst>
    <p:handoutMasterId r:id="rId25"/>
  </p:handoutMasterIdLst>
  <p:sldIdLst>
    <p:sldId id="399" r:id="rId6"/>
    <p:sldId id="380" r:id="rId7"/>
    <p:sldId id="369" r:id="rId8"/>
    <p:sldId id="391" r:id="rId9"/>
    <p:sldId id="398" r:id="rId10"/>
    <p:sldId id="392" r:id="rId11"/>
    <p:sldId id="310" r:id="rId12"/>
    <p:sldId id="371" r:id="rId13"/>
    <p:sldId id="394" r:id="rId14"/>
    <p:sldId id="362" r:id="rId15"/>
    <p:sldId id="393" r:id="rId16"/>
    <p:sldId id="372" r:id="rId17"/>
    <p:sldId id="400" r:id="rId18"/>
    <p:sldId id="373" r:id="rId19"/>
    <p:sldId id="401" r:id="rId20"/>
    <p:sldId id="395" r:id="rId21"/>
    <p:sldId id="403" r:id="rId22"/>
    <p:sldId id="381" r:id="rId23"/>
  </p:sldIdLst>
  <p:sldSz cx="12192000" cy="6858000"/>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7BA"/>
    <a:srgbClr val="B300FF"/>
    <a:srgbClr val="EC00FC"/>
    <a:srgbClr val="1809EB"/>
    <a:srgbClr val="FF6C03"/>
    <a:srgbClr val="EB700C"/>
    <a:srgbClr val="1A77D4"/>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F806D6-2C6E-4C83-BF77-409C29628566}" v="3" dt="2025-04-16T04:49:25.5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30"/>
    <p:restoredTop sz="94700"/>
  </p:normalViewPr>
  <p:slideViewPr>
    <p:cSldViewPr snapToGrid="0" showGuides="1">
      <p:cViewPr varScale="1">
        <p:scale>
          <a:sx n="75" d="100"/>
          <a:sy n="75" d="100"/>
        </p:scale>
        <p:origin x="58" y="48"/>
      </p:cViewPr>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368F83A-302B-D5C7-8388-31A7738B9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5529D8-29D3-4EF8-AFE4-9B04C334D78A}" type="datetimeFigureOut">
              <a:rPr lang="en-US" smtClean="0"/>
              <a:t>4/15/2025</a:t>
            </a:fld>
            <a:endParaRPr lang="en-US" dirty="0"/>
          </a:p>
        </p:txBody>
      </p:sp>
      <p:sp>
        <p:nvSpPr>
          <p:cNvPr id="4" name="Footer Placeholder 3">
            <a:extLst>
              <a:ext uri="{FF2B5EF4-FFF2-40B4-BE49-F238E27FC236}">
                <a16:creationId xmlns:a16="http://schemas.microsoft.com/office/drawing/2014/main" id="{A90593AB-C6A0-9A15-AB36-A73DC45ECA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Footer</a:t>
            </a:r>
          </a:p>
        </p:txBody>
      </p:sp>
      <p:sp>
        <p:nvSpPr>
          <p:cNvPr id="5" name="Slide Number Placeholder 4">
            <a:extLst>
              <a:ext uri="{FF2B5EF4-FFF2-40B4-BE49-F238E27FC236}">
                <a16:creationId xmlns:a16="http://schemas.microsoft.com/office/drawing/2014/main" id="{EEFA4FD5-91A7-B4C3-9946-947BB86E9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CE52CC-DD0F-44B3-B13D-E7228EEC80E7}" type="slidenum">
              <a:rPr lang="en-US" smtClean="0"/>
              <a:t>‹#›</a:t>
            </a:fld>
            <a:endParaRPr lang="en-US" dirty="0"/>
          </a:p>
        </p:txBody>
      </p:sp>
      <p:sp>
        <p:nvSpPr>
          <p:cNvPr id="6" name="Header Placeholder 5">
            <a:extLst>
              <a:ext uri="{FF2B5EF4-FFF2-40B4-BE49-F238E27FC236}">
                <a16:creationId xmlns:a16="http://schemas.microsoft.com/office/drawing/2014/main" id="{7D257EEE-7A71-A801-1D30-27730853F4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ltLang="zh-CN" dirty="0"/>
              <a:t>Header</a:t>
            </a:r>
            <a:endParaRPr lang="en-US" dirty="0"/>
          </a:p>
        </p:txBody>
      </p:sp>
    </p:spTree>
    <p:extLst>
      <p:ext uri="{BB962C8B-B14F-4D97-AF65-F5344CB8AC3E}">
        <p14:creationId xmlns:p14="http://schemas.microsoft.com/office/powerpoint/2010/main" val="332336346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jpeg>
</file>

<file path=ppt/media/image2.jp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dirty="0"/>
              <a:t>Click to edit Master text styles</a:t>
            </a:r>
            <a:endParaRPr lang="zh-CN" altLang="en-US" dirty="0"/>
          </a:p>
          <a:p>
            <a:pPr lvl="1"/>
            <a:r>
              <a:rPr lang="en-US" altLang="zh-CN" dirty="0"/>
              <a:t>Second</a:t>
            </a:r>
            <a:r>
              <a:rPr lang="zh-CN" altLang="en-US" dirty="0"/>
              <a:t> </a:t>
            </a:r>
            <a:r>
              <a:rPr lang="en-US" altLang="zh-CN" dirty="0"/>
              <a:t>level</a:t>
            </a:r>
            <a:endParaRPr lang="zh-CN" altLang="en-US" dirty="0"/>
          </a:p>
          <a:p>
            <a:pPr lvl="2"/>
            <a:r>
              <a:rPr lang="en-US" altLang="zh-CN" dirty="0"/>
              <a:t>Third</a:t>
            </a:r>
            <a:r>
              <a:rPr lang="zh-CN" altLang="en-US" dirty="0"/>
              <a:t> </a:t>
            </a:r>
            <a:r>
              <a:rPr lang="en-US" altLang="zh-CN" dirty="0"/>
              <a:t>level</a:t>
            </a:r>
            <a:endParaRPr lang="zh-CN" altLang="en-US" dirty="0"/>
          </a:p>
          <a:p>
            <a:pPr lvl="3"/>
            <a:r>
              <a:rPr lang="en-US" altLang="zh-CN" dirty="0"/>
              <a:t>Fourth level</a:t>
            </a:r>
            <a:endParaRPr lang="zh-CN" altLang="en-US" dirty="0"/>
          </a:p>
          <a:p>
            <a:pPr lvl="4"/>
            <a:r>
              <a:rPr lang="en-US" altLang="zh-CN" dirty="0"/>
              <a:t>Fifth level</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3DABDA-89F0-4727-B28F-05A90B0069BB}" type="slidenum">
              <a:rPr lang="zh-CN" altLang="en-US" smtClean="0"/>
              <a:t>‹#›</a:t>
            </a:fld>
            <a:endParaRPr lang="zh-CN" altLang="en-US"/>
          </a:p>
        </p:txBody>
      </p:sp>
      <p:sp>
        <p:nvSpPr>
          <p:cNvPr id="8" name="Date Placeholder 7">
            <a:extLst>
              <a:ext uri="{FF2B5EF4-FFF2-40B4-BE49-F238E27FC236}">
                <a16:creationId xmlns:a16="http://schemas.microsoft.com/office/drawing/2014/main" id="{2D11F53F-2F00-3651-F337-81306AF8F1E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F805B-254D-4FE1-8316-FEA92B4B8253}" type="datetimeFigureOut">
              <a:rPr lang="en-US" smtClean="0"/>
              <a:t>4/15/2025</a:t>
            </a:fld>
            <a:endParaRPr lang="en-US"/>
          </a:p>
        </p:txBody>
      </p:sp>
    </p:spTree>
    <p:extLst>
      <p:ext uri="{BB962C8B-B14F-4D97-AF65-F5344CB8AC3E}">
        <p14:creationId xmlns:p14="http://schemas.microsoft.com/office/powerpoint/2010/main" val="469895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FDD6F49-EBB7-4CCF-97A8-E526BB28BB69}" type="slidenum">
              <a:rPr lang="en-US" smtClean="0"/>
              <a:t>17</a:t>
            </a:fld>
            <a:endParaRPr lang="en-US" dirty="0"/>
          </a:p>
        </p:txBody>
      </p:sp>
    </p:spTree>
    <p:extLst>
      <p:ext uri="{BB962C8B-B14F-4D97-AF65-F5344CB8AC3E}">
        <p14:creationId xmlns:p14="http://schemas.microsoft.com/office/powerpoint/2010/main" val="8191433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2.xml"/><Relationship Id="rId1" Type="http://schemas.openxmlformats.org/officeDocument/2006/relationships/themeOverride" Target="../theme/themeOverride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2.xml"/><Relationship Id="rId1" Type="http://schemas.openxmlformats.org/officeDocument/2006/relationships/themeOverride" Target="../theme/themeOverride2.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C4D56CB-7729-4F9B-B383-5D5EDD1C4FA8}"/>
              </a:ext>
              <a:ext uri="{C183D7F6-B498-43B3-948B-1728B52AA6E4}">
                <adec:decorative xmlns:adec="http://schemas.microsoft.com/office/drawing/2017/decorative" val="1"/>
              </a:ext>
            </a:extLst>
          </p:cNvPr>
          <p:cNvSpPr/>
          <p:nvPr userDrawn="1"/>
        </p:nvSpPr>
        <p:spPr>
          <a:xfrm rot="10800000" flipV="1">
            <a:off x="9821333" y="4558433"/>
            <a:ext cx="2370667"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Shape 59">
            <a:extLst>
              <a:ext uri="{FF2B5EF4-FFF2-40B4-BE49-F238E27FC236}">
                <a16:creationId xmlns:a16="http://schemas.microsoft.com/office/drawing/2014/main" id="{39E53A78-6591-EEDA-1DFD-F106ECC52DBC}"/>
              </a:ext>
              <a:ext uri="{C183D7F6-B498-43B3-948B-1728B52AA6E4}">
                <adec:decorative xmlns:adec="http://schemas.microsoft.com/office/drawing/2017/decorative" val="1"/>
              </a:ext>
            </a:extLst>
          </p:cNvPr>
          <p:cNvSpPr/>
          <p:nvPr userDrawn="1"/>
        </p:nvSpPr>
        <p:spPr>
          <a:xfrm flipH="1" flipV="1">
            <a:off x="9821333" y="4558438"/>
            <a:ext cx="2370667"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3" name="Title 1">
            <a:extLst>
              <a:ext uri="{FF2B5EF4-FFF2-40B4-BE49-F238E27FC236}">
                <a16:creationId xmlns:a16="http://schemas.microsoft.com/office/drawing/2014/main" id="{6F5ADCC5-3878-853E-8614-59CF8B281060}"/>
              </a:ext>
            </a:extLst>
          </p:cNvPr>
          <p:cNvSpPr>
            <a:spLocks noGrp="1"/>
          </p:cNvSpPr>
          <p:nvPr>
            <p:ph type="ctrTitle" hasCustomPrompt="1"/>
          </p:nvPr>
        </p:nvSpPr>
        <p:spPr>
          <a:xfrm>
            <a:off x="521208" y="837382"/>
            <a:ext cx="7837069" cy="3696518"/>
          </a:xfrm>
        </p:spPr>
        <p:txBody>
          <a:bodyPr anchor="t">
            <a:noAutofit/>
          </a:bodyPr>
          <a:lstStyle>
            <a:lvl1pPr algn="l">
              <a:defRPr sz="5400"/>
            </a:lvl1pPr>
          </a:lstStyle>
          <a:p>
            <a:r>
              <a:rPr lang="en-US"/>
              <a:t>Click to edit Master title style</a:t>
            </a:r>
            <a:endParaRPr lang="en-CN"/>
          </a:p>
        </p:txBody>
      </p:sp>
      <p:sp>
        <p:nvSpPr>
          <p:cNvPr id="14" name="Subtitle 2">
            <a:extLst>
              <a:ext uri="{FF2B5EF4-FFF2-40B4-BE49-F238E27FC236}">
                <a16:creationId xmlns:a16="http://schemas.microsoft.com/office/drawing/2014/main" id="{899E747C-251E-F759-ABCD-CD941BA33A57}"/>
              </a:ext>
            </a:extLst>
          </p:cNvPr>
          <p:cNvSpPr>
            <a:spLocks noGrp="1"/>
          </p:cNvSpPr>
          <p:nvPr>
            <p:ph type="subTitle" idx="1" hasCustomPrompt="1"/>
          </p:nvPr>
        </p:nvSpPr>
        <p:spPr>
          <a:xfrm>
            <a:off x="521208" y="4648199"/>
            <a:ext cx="7837070" cy="891581"/>
          </a:xfrm>
        </p:spPr>
        <p:txBody>
          <a:bodyPr anchor="b">
            <a:noAutofit/>
          </a:bodyPr>
          <a:lstStyle>
            <a:lvl1pPr marL="0" indent="0" algn="l">
              <a:lnSpc>
                <a:spcPct val="100000"/>
              </a:lnSpc>
              <a:spcBef>
                <a:spcPts val="0"/>
              </a:spcBef>
              <a:buNone/>
              <a:defRPr sz="30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5" name="Content Placeholder 8">
            <a:extLst>
              <a:ext uri="{FF2B5EF4-FFF2-40B4-BE49-F238E27FC236}">
                <a16:creationId xmlns:a16="http://schemas.microsoft.com/office/drawing/2014/main" id="{C031AA0C-A2A7-B56D-9661-B2A56DD37D19}"/>
              </a:ext>
              <a:ext uri="{C183D7F6-B498-43B3-948B-1728B52AA6E4}">
                <adec:decorative xmlns:adec="http://schemas.microsoft.com/office/drawing/2017/decorative" val="0"/>
              </a:ext>
            </a:extLst>
          </p:cNvPr>
          <p:cNvSpPr>
            <a:spLocks noGrp="1"/>
          </p:cNvSpPr>
          <p:nvPr>
            <p:ph sz="quarter" idx="17" hasCustomPrompt="1"/>
          </p:nvPr>
        </p:nvSpPr>
        <p:spPr>
          <a:xfrm>
            <a:off x="521208" y="5730282"/>
            <a:ext cx="2349499" cy="266701"/>
          </a:xfrm>
        </p:spPr>
        <p:txBody>
          <a:bodyPr lIns="0" tIns="0" rIns="0" bIns="0" anchor="b">
            <a:noAutofit/>
          </a:bodyPr>
          <a:lstStyle>
            <a:lvl1pPr marL="0" indent="0">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4" name="Date Placeholder 3">
            <a:extLst>
              <a:ext uri="{FF2B5EF4-FFF2-40B4-BE49-F238E27FC236}">
                <a16:creationId xmlns:a16="http://schemas.microsoft.com/office/drawing/2014/main" id="{B018A332-DECC-D8DD-0E19-762C6FFB93F7}"/>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4/15/2025</a:t>
            </a:fld>
            <a:endParaRPr lang="en-US"/>
          </a:p>
        </p:txBody>
      </p:sp>
      <p:sp>
        <p:nvSpPr>
          <p:cNvPr id="3" name="Footer Placeholder 4">
            <a:extLst>
              <a:ext uri="{FF2B5EF4-FFF2-40B4-BE49-F238E27FC236}">
                <a16:creationId xmlns:a16="http://schemas.microsoft.com/office/drawing/2014/main" id="{94EB1C08-1A28-5224-563E-C8AF24A3F32D}"/>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45529DAF-CFD3-BC3E-C570-099DAEEB004E}"/>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8" name="Rectangle 9">
            <a:extLst>
              <a:ext uri="{FF2B5EF4-FFF2-40B4-BE49-F238E27FC236}">
                <a16:creationId xmlns:a16="http://schemas.microsoft.com/office/drawing/2014/main" id="{1C113ED2-FAFE-A686-C43C-7C104C28E34D}"/>
              </a:ext>
              <a:ext uri="{C183D7F6-B498-43B3-948B-1728B52AA6E4}">
                <adec:decorative xmlns:adec="http://schemas.microsoft.com/office/drawing/2017/decorative" val="1"/>
              </a:ext>
            </a:extLst>
          </p:cNvPr>
          <p:cNvSpPr/>
          <p:nvPr userDrawn="1"/>
        </p:nvSpPr>
        <p:spPr>
          <a:xfrm rot="5400000">
            <a:off x="103515" y="-103514"/>
            <a:ext cx="274322"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7" name="Rectangle 8">
            <a:extLst>
              <a:ext uri="{FF2B5EF4-FFF2-40B4-BE49-F238E27FC236}">
                <a16:creationId xmlns:a16="http://schemas.microsoft.com/office/drawing/2014/main" id="{1580C5C3-0FF4-BA92-445D-48CC4C54FBD7}"/>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6">
            <a:extLst>
              <a:ext uri="{FF2B5EF4-FFF2-40B4-BE49-F238E27FC236}">
                <a16:creationId xmlns:a16="http://schemas.microsoft.com/office/drawing/2014/main" id="{EAB71EF6-F4ED-6CD6-E0C2-EAB75D0F052A}"/>
              </a:ext>
              <a:ext uri="{C183D7F6-B498-43B3-948B-1728B52AA6E4}">
                <adec:decorative xmlns:adec="http://schemas.microsoft.com/office/drawing/2017/decorative" val="1"/>
              </a:ext>
            </a:extLst>
          </p:cNvPr>
          <p:cNvSpPr/>
          <p:nvPr userDrawn="1"/>
        </p:nvSpPr>
        <p:spPr>
          <a:xfrm rot="10800000">
            <a:off x="9821333" y="0"/>
            <a:ext cx="2370665"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1" name="Freeform: Shape 59">
            <a:extLst>
              <a:ext uri="{FF2B5EF4-FFF2-40B4-BE49-F238E27FC236}">
                <a16:creationId xmlns:a16="http://schemas.microsoft.com/office/drawing/2014/main" id="{B24268F0-A8A4-E399-5FC5-6384B8BD966E}"/>
              </a:ext>
              <a:ext uri="{C183D7F6-B498-43B3-948B-1728B52AA6E4}">
                <adec:decorative xmlns:adec="http://schemas.microsoft.com/office/drawing/2017/decorative" val="1"/>
              </a:ext>
            </a:extLst>
          </p:cNvPr>
          <p:cNvSpPr/>
          <p:nvPr userDrawn="1"/>
        </p:nvSpPr>
        <p:spPr>
          <a:xfrm flipH="1" flipV="1">
            <a:off x="9835107" y="-1"/>
            <a:ext cx="2356893"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7" name="Rectangle 6">
            <a:extLst>
              <a:ext uri="{FF2B5EF4-FFF2-40B4-BE49-F238E27FC236}">
                <a16:creationId xmlns:a16="http://schemas.microsoft.com/office/drawing/2014/main" id="{70AC4EA9-78A7-EDEB-A4B1-0E44AB2263C7}"/>
              </a:ext>
              <a:ext uri="{C183D7F6-B498-43B3-948B-1728B52AA6E4}">
                <adec:decorative xmlns:adec="http://schemas.microsoft.com/office/drawing/2017/decorative" val="1"/>
              </a:ext>
            </a:extLst>
          </p:cNvPr>
          <p:cNvSpPr/>
          <p:nvPr userDrawn="1"/>
        </p:nvSpPr>
        <p:spPr>
          <a:xfrm rot="10800000">
            <a:off x="9821331" y="2456493"/>
            <a:ext cx="2370668"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0" name="Freeform: Shape 18">
            <a:extLst>
              <a:ext uri="{FF2B5EF4-FFF2-40B4-BE49-F238E27FC236}">
                <a16:creationId xmlns:a16="http://schemas.microsoft.com/office/drawing/2014/main" id="{ACCD3CEE-6646-969D-7160-69226A1B7832}"/>
              </a:ext>
              <a:ext uri="{C183D7F6-B498-43B3-948B-1728B52AA6E4}">
                <adec:decorative xmlns:adec="http://schemas.microsoft.com/office/drawing/2017/decorative" val="1"/>
              </a:ext>
            </a:extLst>
          </p:cNvPr>
          <p:cNvSpPr/>
          <p:nvPr userDrawn="1"/>
        </p:nvSpPr>
        <p:spPr>
          <a:xfrm rot="5400000" flipV="1">
            <a:off x="10444462" y="2810904"/>
            <a:ext cx="1124412" cy="2370664"/>
          </a:xfrm>
          <a:custGeom>
            <a:avLst/>
            <a:gdLst>
              <a:gd name="connsiteX0" fmla="*/ 600765 w 600765"/>
              <a:gd name="connsiteY0" fmla="*/ 0 h 1266628"/>
              <a:gd name="connsiteX1" fmla="*/ 600765 w 600765"/>
              <a:gd name="connsiteY1" fmla="*/ 1266628 h 1266628"/>
              <a:gd name="connsiteX2" fmla="*/ 508593 w 600765"/>
              <a:gd name="connsiteY2" fmla="*/ 1257336 h 1266628"/>
              <a:gd name="connsiteX3" fmla="*/ 0 w 600765"/>
              <a:gd name="connsiteY3" fmla="*/ 633314 h 1266628"/>
              <a:gd name="connsiteX4" fmla="*/ 508593 w 600765"/>
              <a:gd name="connsiteY4" fmla="*/ 9292 h 1266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765" h="1266628">
                <a:moveTo>
                  <a:pt x="600765" y="0"/>
                </a:moveTo>
                <a:lnTo>
                  <a:pt x="600765" y="1266628"/>
                </a:lnTo>
                <a:lnTo>
                  <a:pt x="508593" y="1257336"/>
                </a:lnTo>
                <a:cubicBezTo>
                  <a:pt x="218339" y="1197942"/>
                  <a:pt x="0" y="941126"/>
                  <a:pt x="0" y="633314"/>
                </a:cubicBezTo>
                <a:cubicBezTo>
                  <a:pt x="0" y="325502"/>
                  <a:pt x="218339" y="68686"/>
                  <a:pt x="508593" y="9292"/>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338119394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Header, Photo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a:off x="10010775"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a:off x="11191875"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1022364" y="2558836"/>
            <a:ext cx="6735597" cy="3793838"/>
          </a:xfrm>
        </p:spPr>
        <p:txBody>
          <a:bodyPr lIns="0" tIns="0" rIns="0" bIns="0" anchor="t">
            <a:noAutofit/>
          </a:bodyPr>
          <a:lstStyle>
            <a:lvl1pPr>
              <a:defRPr sz="5400">
                <a:solidFill>
                  <a:schemeClr val="tx1"/>
                </a:solidFill>
              </a:defRPr>
            </a:lvl1pPr>
          </a:lstStyle>
          <a:p>
            <a:r>
              <a:rPr lang="en-US"/>
              <a:t>Click to edit Master title style</a:t>
            </a:r>
            <a:endParaRPr lang="en-CN"/>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a:off x="7961313" y="1316038"/>
            <a:ext cx="3230562" cy="4541837"/>
          </a:xfrm>
          <a:noFill/>
        </p:spPr>
        <p:txBody>
          <a:bodyPr/>
          <a:lstStyle/>
          <a:p>
            <a:endParaRPr lang="zh-CN" altLang="en-US"/>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a:off x="697230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a:off x="760095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88554144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Big Number 3">
    <p:bg>
      <p:bgPr>
        <a:solidFill>
          <a:schemeClr val="tx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A180E54B-9B48-0C0F-0610-C04073FB653D}"/>
              </a:ext>
            </a:extLst>
          </p:cNvPr>
          <p:cNvGrpSpPr/>
          <p:nvPr/>
        </p:nvGrpSpPr>
        <p:grpSpPr>
          <a:xfrm>
            <a:off x="452064" y="492893"/>
            <a:ext cx="11287872" cy="5876422"/>
            <a:chOff x="521208" y="647905"/>
            <a:chExt cx="11365969" cy="5565740"/>
          </a:xfrm>
        </p:grpSpPr>
        <p:sp>
          <p:nvSpPr>
            <p:cNvPr id="13" name="Shape">
              <a:extLst>
                <a:ext uri="{FF2B5EF4-FFF2-40B4-BE49-F238E27FC236}">
                  <a16:creationId xmlns:a16="http://schemas.microsoft.com/office/drawing/2014/main" id="{6C86CAED-F5F2-5E4A-1988-46AA4868C1FA}"/>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4" name="Shape">
              <a:extLst>
                <a:ext uri="{FF2B5EF4-FFF2-40B4-BE49-F238E27FC236}">
                  <a16:creationId xmlns:a16="http://schemas.microsoft.com/office/drawing/2014/main" id="{62AE8BDC-EA76-AF91-E344-4442668F1ED3}"/>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4" name="Date Placeholder 3">
            <a:extLst>
              <a:ext uri="{FF2B5EF4-FFF2-40B4-BE49-F238E27FC236}">
                <a16:creationId xmlns:a16="http://schemas.microsoft.com/office/drawing/2014/main" id="{9196C478-3E07-E17E-6682-073C905064D0}"/>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C733079C-2CBD-BF26-F5E1-B889FFAFFE9C}"/>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6" name="Slide Number Placeholder 5">
            <a:extLst>
              <a:ext uri="{FF2B5EF4-FFF2-40B4-BE49-F238E27FC236}">
                <a16:creationId xmlns:a16="http://schemas.microsoft.com/office/drawing/2014/main" id="{B623B30F-648B-1E4D-A274-7D367D1D86F3}"/>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806646" y="4809744"/>
            <a:ext cx="8385556" cy="1102530"/>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708096" y="731564"/>
            <a:ext cx="10582656" cy="4078179"/>
          </a:xfrm>
        </p:spPr>
        <p:txBody>
          <a:bodyPr anchor="b">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154291083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Statement 3">
    <p:bg>
      <p:bgPr>
        <a:solidFill>
          <a:schemeClr val="accent2"/>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6D498913-539D-0D89-503E-90DDCCEF561F}"/>
              </a:ext>
            </a:extLst>
          </p:cNvPr>
          <p:cNvSpPr/>
          <p:nvPr/>
        </p:nvSpPr>
        <p:spPr>
          <a:xfrm>
            <a:off x="10422769" y="413560"/>
            <a:ext cx="1872557" cy="3594560"/>
          </a:xfrm>
          <a:custGeom>
            <a:avLst/>
            <a:gdLst>
              <a:gd name="connsiteX0" fmla="*/ 1797280 w 1872557"/>
              <a:gd name="connsiteY0" fmla="*/ 0 h 3594560"/>
              <a:gd name="connsiteX1" fmla="*/ 1872557 w 1872557"/>
              <a:gd name="connsiteY1" fmla="*/ 3801 h 3594560"/>
              <a:gd name="connsiteX2" fmla="*/ 1872557 w 1872557"/>
              <a:gd name="connsiteY2" fmla="*/ 3590759 h 3594560"/>
              <a:gd name="connsiteX3" fmla="*/ 1797280 w 1872557"/>
              <a:gd name="connsiteY3" fmla="*/ 3594560 h 3594560"/>
              <a:gd name="connsiteX4" fmla="*/ 0 w 1872557"/>
              <a:gd name="connsiteY4" fmla="*/ 1797280 h 3594560"/>
              <a:gd name="connsiteX5" fmla="*/ 1797280 w 1872557"/>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557" h="3594560">
                <a:moveTo>
                  <a:pt x="1797280" y="0"/>
                </a:moveTo>
                <a:lnTo>
                  <a:pt x="1872557" y="3801"/>
                </a:lnTo>
                <a:lnTo>
                  <a:pt x="1872557" y="3590759"/>
                </a:lnTo>
                <a:lnTo>
                  <a:pt x="1797280" y="3594560"/>
                </a:lnTo>
                <a:cubicBezTo>
                  <a:pt x="804670" y="3594560"/>
                  <a:pt x="0" y="2789890"/>
                  <a:pt x="0" y="1797280"/>
                </a:cubicBezTo>
                <a:cubicBezTo>
                  <a:pt x="0" y="804670"/>
                  <a:pt x="804670" y="0"/>
                  <a:pt x="1797280" y="0"/>
                </a:cubicBezTo>
                <a:close/>
              </a:path>
            </a:pathLst>
          </a:cu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 name="Freeform: Shape 3">
            <a:extLst>
              <a:ext uri="{FF2B5EF4-FFF2-40B4-BE49-F238E27FC236}">
                <a16:creationId xmlns:a16="http://schemas.microsoft.com/office/drawing/2014/main" id="{E7C620C5-640A-1514-0849-8EF444C2AF03}"/>
              </a:ext>
            </a:extLst>
          </p:cNvPr>
          <p:cNvSpPr/>
          <p:nvPr/>
        </p:nvSpPr>
        <p:spPr>
          <a:xfrm>
            <a:off x="10366671" y="307662"/>
            <a:ext cx="1928655" cy="3594560"/>
          </a:xfrm>
          <a:custGeom>
            <a:avLst/>
            <a:gdLst>
              <a:gd name="connsiteX0" fmla="*/ 1797280 w 1928655"/>
              <a:gd name="connsiteY0" fmla="*/ 0 h 3594560"/>
              <a:gd name="connsiteX1" fmla="*/ 1928655 w 1928655"/>
              <a:gd name="connsiteY1" fmla="*/ 6634 h 3594560"/>
              <a:gd name="connsiteX2" fmla="*/ 1928655 w 1928655"/>
              <a:gd name="connsiteY2" fmla="*/ 3587926 h 3594560"/>
              <a:gd name="connsiteX3" fmla="*/ 1797280 w 1928655"/>
              <a:gd name="connsiteY3" fmla="*/ 3594560 h 3594560"/>
              <a:gd name="connsiteX4" fmla="*/ 0 w 1928655"/>
              <a:gd name="connsiteY4" fmla="*/ 1797280 h 3594560"/>
              <a:gd name="connsiteX5" fmla="*/ 1797280 w 1928655"/>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8655" h="3594560">
                <a:moveTo>
                  <a:pt x="1797280" y="0"/>
                </a:moveTo>
                <a:lnTo>
                  <a:pt x="1928655" y="6634"/>
                </a:lnTo>
                <a:lnTo>
                  <a:pt x="1928655" y="3587926"/>
                </a:lnTo>
                <a:lnTo>
                  <a:pt x="1797280" y="3594560"/>
                </a:lnTo>
                <a:cubicBezTo>
                  <a:pt x="804670" y="3594560"/>
                  <a:pt x="0" y="2789890"/>
                  <a:pt x="0" y="1797280"/>
                </a:cubicBezTo>
                <a:cubicBezTo>
                  <a:pt x="0" y="804670"/>
                  <a:pt x="804670" y="0"/>
                  <a:pt x="1797280" y="0"/>
                </a:cubicBezTo>
                <a:close/>
              </a:path>
            </a:pathLst>
          </a:cu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nvGrpSpPr>
          <p:cNvPr id="18" name="Group 17">
            <a:extLst>
              <a:ext uri="{FF2B5EF4-FFF2-40B4-BE49-F238E27FC236}">
                <a16:creationId xmlns:a16="http://schemas.microsoft.com/office/drawing/2014/main" id="{0D9CC75D-5D63-418A-1CD4-40137AFEDAB5}"/>
              </a:ext>
            </a:extLst>
          </p:cNvPr>
          <p:cNvGrpSpPr/>
          <p:nvPr/>
        </p:nvGrpSpPr>
        <p:grpSpPr>
          <a:xfrm>
            <a:off x="8876520" y="3790309"/>
            <a:ext cx="2626859" cy="2662693"/>
            <a:chOff x="9335008" y="164592"/>
            <a:chExt cx="6042545" cy="6124973"/>
          </a:xfrm>
        </p:grpSpPr>
        <p:sp>
          <p:nvSpPr>
            <p:cNvPr id="19" name="Shape">
              <a:extLst>
                <a:ext uri="{FF2B5EF4-FFF2-40B4-BE49-F238E27FC236}">
                  <a16:creationId xmlns:a16="http://schemas.microsoft.com/office/drawing/2014/main" id="{116BCE64-A52C-55ED-C7E0-F372ED78B8A2}"/>
                </a:ext>
              </a:extLst>
            </p:cNvPr>
            <p:cNvSpPr/>
            <p:nvPr/>
          </p:nvSpPr>
          <p:spPr>
            <a:xfrm>
              <a:off x="9427861" y="339873"/>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0" name="Shape">
              <a:extLst>
                <a:ext uri="{FF2B5EF4-FFF2-40B4-BE49-F238E27FC236}">
                  <a16:creationId xmlns:a16="http://schemas.microsoft.com/office/drawing/2014/main" id="{9E1F72A0-2935-D727-C9E9-054343EB3956}"/>
                </a:ext>
              </a:extLst>
            </p:cNvPr>
            <p:cNvSpPr/>
            <p:nvPr/>
          </p:nvSpPr>
          <p:spPr>
            <a:xfrm>
              <a:off x="9335008" y="164592"/>
              <a:ext cx="5949692" cy="5949692"/>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sp>
        <p:nvSpPr>
          <p:cNvPr id="21" name="Date Placeholder 3">
            <a:extLst>
              <a:ext uri="{FF2B5EF4-FFF2-40B4-BE49-F238E27FC236}">
                <a16:creationId xmlns:a16="http://schemas.microsoft.com/office/drawing/2014/main" id="{6FE09960-AF5A-FFC4-7EB1-110AD7369588}"/>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2" name="Footer Placeholder 4">
            <a:extLst>
              <a:ext uri="{FF2B5EF4-FFF2-40B4-BE49-F238E27FC236}">
                <a16:creationId xmlns:a16="http://schemas.microsoft.com/office/drawing/2014/main" id="{D1EE90CD-A94E-4650-AD6C-C1844E571410}"/>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3" name="Slide Number Placeholder 5">
            <a:extLst>
              <a:ext uri="{FF2B5EF4-FFF2-40B4-BE49-F238E27FC236}">
                <a16:creationId xmlns:a16="http://schemas.microsoft.com/office/drawing/2014/main" id="{38D5ADA7-D66D-F634-A234-DDBED0450A21}"/>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3360337030"/>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Quote 1">
    <p:bg>
      <p:bgPr>
        <a:solidFill>
          <a:schemeClr val="accent4"/>
        </a:solidFill>
        <a:effectLst/>
      </p:bgPr>
    </p:bg>
    <p:spTree>
      <p:nvGrpSpPr>
        <p:cNvPr id="1" name=""/>
        <p:cNvGrpSpPr/>
        <p:nvPr/>
      </p:nvGrpSpPr>
      <p:grpSpPr>
        <a:xfrm>
          <a:off x="0" y="0"/>
          <a:ext cx="0" cy="0"/>
          <a:chOff x="0" y="0"/>
          <a:chExt cx="0" cy="0"/>
        </a:xfrm>
      </p:grpSpPr>
      <p:sp>
        <p:nvSpPr>
          <p:cNvPr id="12" name="Shape">
            <a:extLst>
              <a:ext uri="{FF2B5EF4-FFF2-40B4-BE49-F238E27FC236}">
                <a16:creationId xmlns:a16="http://schemas.microsoft.com/office/drawing/2014/main" id="{2DE75237-C959-D427-59CB-754609076995}"/>
              </a:ext>
            </a:extLst>
          </p:cNvPr>
          <p:cNvSpPr/>
          <p:nvPr/>
        </p:nvSpPr>
        <p:spPr>
          <a:xfrm>
            <a:off x="680973" y="1199512"/>
            <a:ext cx="11058961"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accent2">
                  <a:lumMod val="20000"/>
                  <a:lumOff val="80000"/>
                </a:schemeClr>
              </a:solidFill>
              <a:latin typeface="Karla"/>
              <a:ea typeface="Karla"/>
              <a:cs typeface="Karla"/>
              <a:sym typeface="Karla"/>
            </a:endParaRPr>
          </a:p>
        </p:txBody>
      </p:sp>
      <p:sp>
        <p:nvSpPr>
          <p:cNvPr id="13" name="Shape">
            <a:extLst>
              <a:ext uri="{FF2B5EF4-FFF2-40B4-BE49-F238E27FC236}">
                <a16:creationId xmlns:a16="http://schemas.microsoft.com/office/drawing/2014/main" id="{2E7456C8-E832-7DE1-2809-F37CD2039059}"/>
              </a:ext>
            </a:extLst>
          </p:cNvPr>
          <p:cNvSpPr/>
          <p:nvPr/>
        </p:nvSpPr>
        <p:spPr>
          <a:xfrm>
            <a:off x="452064" y="838200"/>
            <a:ext cx="11058961"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9" name="Date Placeholder 3">
            <a:extLst>
              <a:ext uri="{FF2B5EF4-FFF2-40B4-BE49-F238E27FC236}">
                <a16:creationId xmlns:a16="http://schemas.microsoft.com/office/drawing/2014/main" id="{6747F2BC-6307-5ABC-01C9-D7659D49EC12}"/>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0" name="Footer Placeholder 4">
            <a:extLst>
              <a:ext uri="{FF2B5EF4-FFF2-40B4-BE49-F238E27FC236}">
                <a16:creationId xmlns:a16="http://schemas.microsoft.com/office/drawing/2014/main" id="{891ED11D-81DC-3B7D-AC6B-6CB6AD463E4D}"/>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1" name="Slide Number Placeholder 5">
            <a:extLst>
              <a:ext uri="{FF2B5EF4-FFF2-40B4-BE49-F238E27FC236}">
                <a16:creationId xmlns:a16="http://schemas.microsoft.com/office/drawing/2014/main" id="{C43A627B-02A8-E416-6290-953D4C4CA531}"/>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15" name="Subtitle 2">
            <a:extLst>
              <a:ext uri="{FF2B5EF4-FFF2-40B4-BE49-F238E27FC236}">
                <a16:creationId xmlns:a16="http://schemas.microsoft.com/office/drawing/2014/main" id="{0D7F77E3-B731-29B5-3739-D5FDBEC0DD11}"/>
              </a:ext>
            </a:extLst>
          </p:cNvPr>
          <p:cNvSpPr>
            <a:spLocks noGrp="1"/>
          </p:cNvSpPr>
          <p:nvPr>
            <p:ph type="subTitle" idx="1" hasCustomPrompt="1"/>
          </p:nvPr>
        </p:nvSpPr>
        <p:spPr>
          <a:xfrm>
            <a:off x="800100" y="4935583"/>
            <a:ext cx="9427773" cy="466344"/>
          </a:xfrm>
        </p:spPr>
        <p:txBody>
          <a:bodyPr anchor="ctr">
            <a:normAutofit/>
          </a:bodyPr>
          <a:lstStyle>
            <a:lvl1pPr marL="0" indent="0" algn="r">
              <a:buNone/>
              <a:defRPr sz="2200" b="1"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14" name="Title 1">
            <a:extLst>
              <a:ext uri="{FF2B5EF4-FFF2-40B4-BE49-F238E27FC236}">
                <a16:creationId xmlns:a16="http://schemas.microsoft.com/office/drawing/2014/main" id="{6D8508EB-1675-E44B-9E7C-696E92F6CC57}"/>
              </a:ext>
            </a:extLst>
          </p:cNvPr>
          <p:cNvSpPr>
            <a:spLocks noGrp="1"/>
          </p:cNvSpPr>
          <p:nvPr>
            <p:ph type="ctrTitle" hasCustomPrompt="1"/>
          </p:nvPr>
        </p:nvSpPr>
        <p:spPr>
          <a:xfrm>
            <a:off x="800100" y="1382268"/>
            <a:ext cx="9898381" cy="3291840"/>
          </a:xfrm>
        </p:spPr>
        <p:txBody>
          <a:bodyPr anchor="ctr">
            <a:normAutofit/>
          </a:bodyPr>
          <a:lstStyle>
            <a:lvl1pPr marL="457200" indent="-274320" algn="r">
              <a:lnSpc>
                <a:spcPct val="100000"/>
              </a:lnSpc>
              <a:defRPr sz="4000" b="0">
                <a:solidFill>
                  <a:schemeClr val="tx1"/>
                </a:solidFill>
              </a:defRPr>
            </a:lvl1pPr>
          </a:lstStyle>
          <a:p>
            <a:r>
              <a:rPr lang="en-US" dirty="0"/>
              <a:t>Click to edit Quote</a:t>
            </a:r>
          </a:p>
        </p:txBody>
      </p:sp>
    </p:spTree>
    <p:extLst>
      <p:ext uri="{BB962C8B-B14F-4D97-AF65-F5344CB8AC3E}">
        <p14:creationId xmlns:p14="http://schemas.microsoft.com/office/powerpoint/2010/main" val="423281080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Quote 2 Layout">
    <p:bg>
      <p:bgPr>
        <a:solidFill>
          <a:schemeClr val="accent3"/>
        </a:solidFill>
        <a:effectLst/>
      </p:bgPr>
    </p:bg>
    <p:spTree>
      <p:nvGrpSpPr>
        <p:cNvPr id="1" name=""/>
        <p:cNvGrpSpPr/>
        <p:nvPr/>
      </p:nvGrpSpPr>
      <p:grpSpPr>
        <a:xfrm>
          <a:off x="0" y="0"/>
          <a:ext cx="0" cy="0"/>
          <a:chOff x="0" y="0"/>
          <a:chExt cx="0" cy="0"/>
        </a:xfrm>
      </p:grpSpPr>
      <p:sp>
        <p:nvSpPr>
          <p:cNvPr id="10" name="Shape">
            <a:extLst>
              <a:ext uri="{FF2B5EF4-FFF2-40B4-BE49-F238E27FC236}">
                <a16:creationId xmlns:a16="http://schemas.microsoft.com/office/drawing/2014/main" id="{223213B0-85AD-9B9E-284C-E25A298045ED}"/>
              </a:ext>
            </a:extLst>
          </p:cNvPr>
          <p:cNvSpPr/>
          <p:nvPr userDrawn="1"/>
        </p:nvSpPr>
        <p:spPr>
          <a:xfrm>
            <a:off x="680973" y="1199512"/>
            <a:ext cx="11058961"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accent2">
                  <a:lumMod val="20000"/>
                  <a:lumOff val="80000"/>
                </a:schemeClr>
              </a:solidFill>
              <a:latin typeface="Karla"/>
              <a:ea typeface="Karla"/>
              <a:cs typeface="Karla"/>
              <a:sym typeface="Karla"/>
            </a:endParaRPr>
          </a:p>
        </p:txBody>
      </p:sp>
      <p:sp>
        <p:nvSpPr>
          <p:cNvPr id="11" name="Shape">
            <a:extLst>
              <a:ext uri="{FF2B5EF4-FFF2-40B4-BE49-F238E27FC236}">
                <a16:creationId xmlns:a16="http://schemas.microsoft.com/office/drawing/2014/main" id="{F427B4C2-65DC-5971-D2B7-4448BD314EC3}"/>
              </a:ext>
            </a:extLst>
          </p:cNvPr>
          <p:cNvSpPr/>
          <p:nvPr userDrawn="1"/>
        </p:nvSpPr>
        <p:spPr>
          <a:xfrm>
            <a:off x="452064" y="838200"/>
            <a:ext cx="11058961"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6" name="Date Placeholder 3">
            <a:extLst>
              <a:ext uri="{FF2B5EF4-FFF2-40B4-BE49-F238E27FC236}">
                <a16:creationId xmlns:a16="http://schemas.microsoft.com/office/drawing/2014/main" id="{1EADA380-CEA0-E1B0-5FFC-9B20D1B0728E}"/>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27" name="Footer Placeholder 4">
            <a:extLst>
              <a:ext uri="{FF2B5EF4-FFF2-40B4-BE49-F238E27FC236}">
                <a16:creationId xmlns:a16="http://schemas.microsoft.com/office/drawing/2014/main" id="{9418A6D6-074F-9F18-CB83-623CAC93F6A3}"/>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28" name="Slide Number Placeholder 5">
            <a:extLst>
              <a:ext uri="{FF2B5EF4-FFF2-40B4-BE49-F238E27FC236}">
                <a16:creationId xmlns:a16="http://schemas.microsoft.com/office/drawing/2014/main" id="{6E251EE7-D43D-63FA-A2E9-76DF74944DAB}"/>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userDrawn="1">
            <p:ph type="subTitle" idx="1" hasCustomPrompt="1"/>
          </p:nvPr>
        </p:nvSpPr>
        <p:spPr>
          <a:xfrm>
            <a:off x="1270707" y="4935583"/>
            <a:ext cx="9427773" cy="466344"/>
          </a:xfrm>
        </p:spPr>
        <p:txBody>
          <a:bodyPr anchor="ctr">
            <a:normAutofit/>
          </a:bodyPr>
          <a:lstStyle>
            <a:lvl1pPr marL="0" indent="0" algn="l">
              <a:buNone/>
              <a:defRPr sz="2200" b="1"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userDrawn="1">
            <p:ph type="ctrTitle" hasCustomPrompt="1"/>
          </p:nvPr>
        </p:nvSpPr>
        <p:spPr>
          <a:xfrm>
            <a:off x="800100" y="1382268"/>
            <a:ext cx="9898381" cy="3291840"/>
          </a:xfrm>
        </p:spPr>
        <p:txBody>
          <a:bodyPr anchor="ctr">
            <a:normAutofit/>
          </a:bodyPr>
          <a:lstStyle>
            <a:lvl1pPr marL="457200" indent="-274320" algn="l">
              <a:lnSpc>
                <a:spcPct val="100000"/>
              </a:lnSpc>
              <a:defRPr sz="4000" b="0">
                <a:solidFill>
                  <a:schemeClr val="bg1"/>
                </a:solidFill>
              </a:defRPr>
            </a:lvl1pPr>
          </a:lstStyle>
          <a:p>
            <a:r>
              <a:rPr lang="en-US" dirty="0"/>
              <a:t>Click to edit Quote</a:t>
            </a:r>
          </a:p>
        </p:txBody>
      </p:sp>
    </p:spTree>
    <p:extLst>
      <p:ext uri="{BB962C8B-B14F-4D97-AF65-F5344CB8AC3E}">
        <p14:creationId xmlns:p14="http://schemas.microsoft.com/office/powerpoint/2010/main" val="65146837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Quote 3">
    <p:bg>
      <p:bgPr>
        <a:solidFill>
          <a:schemeClr val="tx2"/>
        </a:solidFill>
        <a:effectLst/>
      </p:bgPr>
    </p:bg>
    <p:spTree>
      <p:nvGrpSpPr>
        <p:cNvPr id="1" name=""/>
        <p:cNvGrpSpPr/>
        <p:nvPr/>
      </p:nvGrpSpPr>
      <p:grpSpPr>
        <a:xfrm>
          <a:off x="0" y="0"/>
          <a:ext cx="0" cy="0"/>
          <a:chOff x="0" y="0"/>
          <a:chExt cx="0" cy="0"/>
        </a:xfrm>
      </p:grpSpPr>
      <p:sp>
        <p:nvSpPr>
          <p:cNvPr id="12" name="Shape">
            <a:extLst>
              <a:ext uri="{FF2B5EF4-FFF2-40B4-BE49-F238E27FC236}">
                <a16:creationId xmlns:a16="http://schemas.microsoft.com/office/drawing/2014/main" id="{BD613F34-5DFD-346A-B434-B68F0BF195F8}"/>
              </a:ext>
            </a:extLst>
          </p:cNvPr>
          <p:cNvSpPr/>
          <p:nvPr/>
        </p:nvSpPr>
        <p:spPr>
          <a:xfrm>
            <a:off x="680973" y="1199512"/>
            <a:ext cx="11058961" cy="483174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accent2">
                  <a:lumMod val="20000"/>
                  <a:lumOff val="80000"/>
                </a:schemeClr>
              </a:solidFill>
              <a:latin typeface="Karla"/>
              <a:ea typeface="Karla"/>
              <a:cs typeface="Karla"/>
              <a:sym typeface="Karla"/>
            </a:endParaRPr>
          </a:p>
        </p:txBody>
      </p:sp>
      <p:sp>
        <p:nvSpPr>
          <p:cNvPr id="13" name="Shape">
            <a:extLst>
              <a:ext uri="{FF2B5EF4-FFF2-40B4-BE49-F238E27FC236}">
                <a16:creationId xmlns:a16="http://schemas.microsoft.com/office/drawing/2014/main" id="{E2E7610D-0C35-9164-A2CD-56A0D8B35C4D}"/>
              </a:ext>
            </a:extLst>
          </p:cNvPr>
          <p:cNvSpPr/>
          <p:nvPr/>
        </p:nvSpPr>
        <p:spPr>
          <a:xfrm>
            <a:off x="452064" y="838200"/>
            <a:ext cx="11058961"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0" name="Date Placeholder 3">
            <a:extLst>
              <a:ext uri="{FF2B5EF4-FFF2-40B4-BE49-F238E27FC236}">
                <a16:creationId xmlns:a16="http://schemas.microsoft.com/office/drawing/2014/main" id="{D813D795-4A7B-7266-8A31-C3ADC7FDF5BF}"/>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21" name="Footer Placeholder 4">
            <a:extLst>
              <a:ext uri="{FF2B5EF4-FFF2-40B4-BE49-F238E27FC236}">
                <a16:creationId xmlns:a16="http://schemas.microsoft.com/office/drawing/2014/main" id="{856F17BF-0437-40F4-68DE-F86AAC2BA351}"/>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22" name="Slide Number Placeholder 5">
            <a:extLst>
              <a:ext uri="{FF2B5EF4-FFF2-40B4-BE49-F238E27FC236}">
                <a16:creationId xmlns:a16="http://schemas.microsoft.com/office/drawing/2014/main" id="{6D1A3F8C-FE9F-AAC1-0035-162EFD246D7B}"/>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15" name="Subtitle 2">
            <a:extLst>
              <a:ext uri="{FF2B5EF4-FFF2-40B4-BE49-F238E27FC236}">
                <a16:creationId xmlns:a16="http://schemas.microsoft.com/office/drawing/2014/main" id="{108297F2-3A5A-1ADF-E7E7-F51A9C46D015}"/>
              </a:ext>
            </a:extLst>
          </p:cNvPr>
          <p:cNvSpPr>
            <a:spLocks noGrp="1"/>
          </p:cNvSpPr>
          <p:nvPr>
            <p:ph type="subTitle" idx="1" hasCustomPrompt="1"/>
          </p:nvPr>
        </p:nvSpPr>
        <p:spPr>
          <a:xfrm>
            <a:off x="1274164" y="4935583"/>
            <a:ext cx="9427773" cy="466344"/>
          </a:xfrm>
        </p:spPr>
        <p:txBody>
          <a:bodyPr anchor="ctr">
            <a:normAutofit/>
          </a:bodyPr>
          <a:lstStyle>
            <a:lvl1pPr marL="0" indent="0" algn="ctr">
              <a:buNone/>
              <a:defRPr sz="2200" b="1"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14" name="Title 1">
            <a:extLst>
              <a:ext uri="{FF2B5EF4-FFF2-40B4-BE49-F238E27FC236}">
                <a16:creationId xmlns:a16="http://schemas.microsoft.com/office/drawing/2014/main" id="{EDEE95F0-B147-572B-3FC2-FC493E0325EC}"/>
              </a:ext>
            </a:extLst>
          </p:cNvPr>
          <p:cNvSpPr>
            <a:spLocks noGrp="1"/>
          </p:cNvSpPr>
          <p:nvPr>
            <p:ph type="ctrTitle" hasCustomPrompt="1"/>
          </p:nvPr>
        </p:nvSpPr>
        <p:spPr>
          <a:xfrm>
            <a:off x="1038860" y="1382268"/>
            <a:ext cx="9898381" cy="3291840"/>
          </a:xfrm>
        </p:spPr>
        <p:txBody>
          <a:bodyPr anchor="ctr">
            <a:normAutofit/>
          </a:bodyPr>
          <a:lstStyle>
            <a:lvl1pPr marL="0" indent="0" algn="ctr">
              <a:lnSpc>
                <a:spcPct val="100000"/>
              </a:lnSpc>
              <a:defRPr sz="4400" b="0">
                <a:solidFill>
                  <a:schemeClr val="tx1"/>
                </a:solidFill>
              </a:defRPr>
            </a:lvl1pPr>
          </a:lstStyle>
          <a:p>
            <a:r>
              <a:rPr lang="en-US" dirty="0"/>
              <a:t>Click to edit Quote</a:t>
            </a:r>
          </a:p>
        </p:txBody>
      </p:sp>
    </p:spTree>
    <p:extLst>
      <p:ext uri="{BB962C8B-B14F-4D97-AF65-F5344CB8AC3E}">
        <p14:creationId xmlns:p14="http://schemas.microsoft.com/office/powerpoint/2010/main" val="188773370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Two Content">
    <p:bg>
      <p:bgPr>
        <a:solidFill>
          <a:schemeClr val="accent1"/>
        </a:solidFill>
        <a:effectLst/>
      </p:bgPr>
    </p:bg>
    <p:spTree>
      <p:nvGrpSpPr>
        <p:cNvPr id="1" name=""/>
        <p:cNvGrpSpPr/>
        <p:nvPr/>
      </p:nvGrpSpPr>
      <p:grpSpPr>
        <a:xfrm>
          <a:off x="0" y="0"/>
          <a:ext cx="0" cy="0"/>
          <a:chOff x="0" y="0"/>
          <a:chExt cx="0" cy="0"/>
        </a:xfrm>
      </p:grpSpPr>
      <p:sp>
        <p:nvSpPr>
          <p:cNvPr id="28" name="Date Placeholder 3">
            <a:extLst>
              <a:ext uri="{FF2B5EF4-FFF2-40B4-BE49-F238E27FC236}">
                <a16:creationId xmlns:a16="http://schemas.microsoft.com/office/drawing/2014/main" id="{090565E4-1AE7-522E-342A-4EC4535FE05D}"/>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9" name="Footer Placeholder 4">
            <a:extLst>
              <a:ext uri="{FF2B5EF4-FFF2-40B4-BE49-F238E27FC236}">
                <a16:creationId xmlns:a16="http://schemas.microsoft.com/office/drawing/2014/main" id="{B0F50133-2A72-8DB0-DB9B-6F8F22469058}"/>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0" name="Slide Number Placeholder 5">
            <a:extLst>
              <a:ext uri="{FF2B5EF4-FFF2-40B4-BE49-F238E27FC236}">
                <a16:creationId xmlns:a16="http://schemas.microsoft.com/office/drawing/2014/main" id="{144320EE-6058-6AB4-A8E0-B1FCC05A1741}"/>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Tree>
    <p:extLst>
      <p:ext uri="{BB962C8B-B14F-4D97-AF65-F5344CB8AC3E}">
        <p14:creationId xmlns:p14="http://schemas.microsoft.com/office/powerpoint/2010/main" val="333871723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Comparison">
    <p:bg>
      <p:bgPr>
        <a:solidFill>
          <a:schemeClr val="accent1"/>
        </a:solidFill>
        <a:effectLst/>
      </p:bgPr>
    </p:bg>
    <p:spTree>
      <p:nvGrpSpPr>
        <p:cNvPr id="1" name=""/>
        <p:cNvGrpSpPr/>
        <p:nvPr/>
      </p:nvGrpSpPr>
      <p:grpSpPr>
        <a:xfrm>
          <a:off x="0" y="0"/>
          <a:ext cx="0" cy="0"/>
          <a:chOff x="0" y="0"/>
          <a:chExt cx="0" cy="0"/>
        </a:xfrm>
      </p:grpSpPr>
      <p:sp>
        <p:nvSpPr>
          <p:cNvPr id="24" name="Date Placeholder 3">
            <a:extLst>
              <a:ext uri="{FF2B5EF4-FFF2-40B4-BE49-F238E27FC236}">
                <a16:creationId xmlns:a16="http://schemas.microsoft.com/office/drawing/2014/main" id="{D42C441C-5A31-6784-AFC1-E6D5E0E1FBC6}"/>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5" name="Footer Placeholder 4">
            <a:extLst>
              <a:ext uri="{FF2B5EF4-FFF2-40B4-BE49-F238E27FC236}">
                <a16:creationId xmlns:a16="http://schemas.microsoft.com/office/drawing/2014/main" id="{93B79E5E-62B5-2466-F4A6-19C0FC8B2171}"/>
              </a:ext>
            </a:extLst>
          </p:cNvPr>
          <p:cNvSpPr>
            <a:spLocks noGrp="1"/>
          </p:cNvSpPr>
          <p:nvPr>
            <p:ph type="ftr" sz="quarter" idx="15"/>
          </p:nvPr>
        </p:nvSpPr>
        <p:spPr>
          <a:xfrm>
            <a:off x="8394504" y="6453002"/>
            <a:ext cx="2805405" cy="365125"/>
          </a:xfrm>
          <a:prstGeom prst="rect">
            <a:avLst/>
          </a:prstGeom>
        </p:spPr>
        <p:txBody>
          <a:bodyPr/>
          <a:lstStyle>
            <a:lvl1pPr>
              <a:defRPr sz="1200"/>
            </a:lvl1pPr>
          </a:lstStyle>
          <a:p>
            <a:endParaRPr lang="en-US" dirty="0"/>
          </a:p>
        </p:txBody>
      </p:sp>
      <p:sp>
        <p:nvSpPr>
          <p:cNvPr id="26" name="Slide Number Placeholder 5">
            <a:extLst>
              <a:ext uri="{FF2B5EF4-FFF2-40B4-BE49-F238E27FC236}">
                <a16:creationId xmlns:a16="http://schemas.microsoft.com/office/drawing/2014/main" id="{D3C15047-F321-B7D3-5D26-82E124CAE8DB}"/>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387600"/>
            <a:ext cx="5183188" cy="3763963"/>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387600"/>
            <a:ext cx="5157788" cy="3763963"/>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p>
        </p:txBody>
      </p:sp>
    </p:spTree>
    <p:extLst>
      <p:ext uri="{BB962C8B-B14F-4D97-AF65-F5344CB8AC3E}">
        <p14:creationId xmlns:p14="http://schemas.microsoft.com/office/powerpoint/2010/main" val="405837416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1"/>
        </a:solidFill>
        <a:effectLst/>
      </p:bgPr>
    </p:bg>
    <p:spTree>
      <p:nvGrpSpPr>
        <p:cNvPr id="1" name=""/>
        <p:cNvGrpSpPr/>
        <p:nvPr/>
      </p:nvGrpSpPr>
      <p:grpSpPr>
        <a:xfrm>
          <a:off x="0" y="0"/>
          <a:ext cx="0" cy="0"/>
          <a:chOff x="0" y="0"/>
          <a:chExt cx="0" cy="0"/>
        </a:xfrm>
      </p:grpSpPr>
      <p:sp>
        <p:nvSpPr>
          <p:cNvPr id="17" name="Date Placeholder 3">
            <a:extLst>
              <a:ext uri="{FF2B5EF4-FFF2-40B4-BE49-F238E27FC236}">
                <a16:creationId xmlns:a16="http://schemas.microsoft.com/office/drawing/2014/main" id="{D457F4AB-2AC3-3EC3-4FDF-6240055CA4C2}"/>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8" name="Footer Placeholder 4">
            <a:extLst>
              <a:ext uri="{FF2B5EF4-FFF2-40B4-BE49-F238E27FC236}">
                <a16:creationId xmlns:a16="http://schemas.microsoft.com/office/drawing/2014/main" id="{BE0B57B6-9F88-B690-5D15-05970D4F692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9" name="Slide Number Placeholder 5">
            <a:extLst>
              <a:ext uri="{FF2B5EF4-FFF2-40B4-BE49-F238E27FC236}">
                <a16:creationId xmlns:a16="http://schemas.microsoft.com/office/drawing/2014/main" id="{DFFD3016-AF00-5EC0-6EA6-1D664B798F5E}"/>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290610262"/>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tx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A6B9D93-9B64-1CD3-A833-FFDD8C5DBA7C}"/>
              </a:ext>
            </a:extLst>
          </p:cNvPr>
          <p:cNvGrpSpPr/>
          <p:nvPr userDrawn="1"/>
        </p:nvGrpSpPr>
        <p:grpSpPr>
          <a:xfrm>
            <a:off x="452064" y="492893"/>
            <a:ext cx="11287872" cy="5876422"/>
            <a:chOff x="521208" y="647905"/>
            <a:chExt cx="11365969" cy="5565740"/>
          </a:xfrm>
        </p:grpSpPr>
        <p:sp>
          <p:nvSpPr>
            <p:cNvPr id="11" name="Shape">
              <a:extLst>
                <a:ext uri="{FF2B5EF4-FFF2-40B4-BE49-F238E27FC236}">
                  <a16:creationId xmlns:a16="http://schemas.microsoft.com/office/drawing/2014/main" id="{37BFBC61-3CC2-D636-FC54-55E9720C4A08}"/>
                </a:ext>
              </a:extLst>
            </p:cNvPr>
            <p:cNvSpPr/>
            <p:nvPr/>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9D0D17A4-DEA9-4B44-C0FE-1238BACA12F7}"/>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13" name="Date Placeholder 3">
            <a:extLst>
              <a:ext uri="{FF2B5EF4-FFF2-40B4-BE49-F238E27FC236}">
                <a16:creationId xmlns:a16="http://schemas.microsoft.com/office/drawing/2014/main" id="{76783022-C93C-4316-9345-68E31F03FF1F}"/>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14" name="Footer Placeholder 4">
            <a:extLst>
              <a:ext uri="{FF2B5EF4-FFF2-40B4-BE49-F238E27FC236}">
                <a16:creationId xmlns:a16="http://schemas.microsoft.com/office/drawing/2014/main" id="{64BCF982-AEE8-401C-A329-B8AC7A6C5A51}"/>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15" name="Slide Number Placeholder 5">
            <a:extLst>
              <a:ext uri="{FF2B5EF4-FFF2-40B4-BE49-F238E27FC236}">
                <a16:creationId xmlns:a16="http://schemas.microsoft.com/office/drawing/2014/main" id="{C977DC49-F332-35CC-C9FB-E3F75844BBE1}"/>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02401226"/>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accent1"/>
        </a:solidFill>
        <a:effectLst/>
      </p:bgPr>
    </p:bg>
    <p:spTree>
      <p:nvGrpSpPr>
        <p:cNvPr id="1" name=""/>
        <p:cNvGrpSpPr/>
        <p:nvPr/>
      </p:nvGrpSpPr>
      <p:grpSpPr>
        <a:xfrm>
          <a:off x="0" y="0"/>
          <a:ext cx="0" cy="0"/>
          <a:chOff x="0" y="0"/>
          <a:chExt cx="0" cy="0"/>
        </a:xfrm>
      </p:grpSpPr>
      <p:sp>
        <p:nvSpPr>
          <p:cNvPr id="22" name="Date Placeholder 3">
            <a:extLst>
              <a:ext uri="{FF2B5EF4-FFF2-40B4-BE49-F238E27FC236}">
                <a16:creationId xmlns:a16="http://schemas.microsoft.com/office/drawing/2014/main" id="{DCFEAAAE-5C0C-C9B3-198D-56142A72FCB4}"/>
              </a:ext>
            </a:extLst>
          </p:cNvPr>
          <p:cNvSpPr>
            <a:spLocks noGrp="1"/>
          </p:cNvSpPr>
          <p:nvPr>
            <p:ph type="dt" sz="half" idx="10"/>
          </p:nvPr>
        </p:nvSpPr>
        <p:spPr>
          <a:xfrm>
            <a:off x="612647" y="6453002"/>
            <a:ext cx="3494314" cy="365125"/>
          </a:xfrm>
          <a:prstGeom prst="rect">
            <a:avLst/>
          </a:prstGeom>
        </p:spPr>
        <p:txBody>
          <a:bodyPr/>
          <a:lstStyle>
            <a:lvl1pPr>
              <a:defRPr sz="1200"/>
            </a:lvl1pPr>
          </a:lstStyle>
          <a:p>
            <a:endParaRPr lang="en-US" dirty="0"/>
          </a:p>
        </p:txBody>
      </p:sp>
      <p:sp>
        <p:nvSpPr>
          <p:cNvPr id="23" name="Footer Placeholder 4">
            <a:extLst>
              <a:ext uri="{FF2B5EF4-FFF2-40B4-BE49-F238E27FC236}">
                <a16:creationId xmlns:a16="http://schemas.microsoft.com/office/drawing/2014/main" id="{62D1164F-87C4-002A-2591-82E368CC1F5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4" name="Slide Number Placeholder 5">
            <a:extLst>
              <a:ext uri="{FF2B5EF4-FFF2-40B4-BE49-F238E27FC236}">
                <a16:creationId xmlns:a16="http://schemas.microsoft.com/office/drawing/2014/main" id="{0C4A4256-2379-B42B-3C9F-535F8876A488}"/>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p>
        </p:txBody>
      </p:sp>
    </p:spTree>
    <p:extLst>
      <p:ext uri="{BB962C8B-B14F-4D97-AF65-F5344CB8AC3E}">
        <p14:creationId xmlns:p14="http://schemas.microsoft.com/office/powerpoint/2010/main" val="1631825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Header, Photo 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flipH="1">
            <a:off x="0"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flipH="1">
            <a:off x="0"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4446653" y="2558836"/>
            <a:ext cx="6735597" cy="3793838"/>
          </a:xfrm>
        </p:spPr>
        <p:txBody>
          <a:bodyPr lIns="0" tIns="0" rIns="0" bIns="0" anchor="t">
            <a:noAutofit/>
          </a:bodyPr>
          <a:lstStyle>
            <a:lvl1pPr algn="r">
              <a:defRPr sz="5400">
                <a:solidFill>
                  <a:schemeClr val="tx1"/>
                </a:solidFill>
              </a:defRPr>
            </a:lvl1pPr>
          </a:lstStyle>
          <a:p>
            <a:r>
              <a:rPr lang="en-US"/>
              <a:t>Click to edit Master title style</a:t>
            </a:r>
            <a:endParaRPr lang="en-CN"/>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flipH="1">
            <a:off x="1000125" y="1316037"/>
            <a:ext cx="3230562" cy="4541837"/>
          </a:xfrm>
          <a:noFill/>
        </p:spPr>
        <p:txBody>
          <a:bodyPr/>
          <a:lstStyle/>
          <a:p>
            <a:endParaRPr lang="zh-CN" altLang="en-US"/>
          </a:p>
        </p:txBody>
      </p:sp>
      <p:sp>
        <p:nvSpPr>
          <p:cNvPr id="2" name="Date Placeholder 3">
            <a:extLst>
              <a:ext uri="{FF2B5EF4-FFF2-40B4-BE49-F238E27FC236}">
                <a16:creationId xmlns:a16="http://schemas.microsoft.com/office/drawing/2014/main" id="{940B915B-DDF9-DD98-A561-3684DEE38343}"/>
              </a:ext>
            </a:extLst>
          </p:cNvPr>
          <p:cNvSpPr>
            <a:spLocks noGrp="1"/>
          </p:cNvSpPr>
          <p:nvPr>
            <p:ph type="dt" sz="half" idx="13"/>
          </p:nvPr>
        </p:nvSpPr>
        <p:spPr>
          <a:xfrm>
            <a:off x="1174751"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4/15/2025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flipH="1">
            <a:off x="402907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flipH="1">
            <a:off x="465772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215328178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Picture with Caption">
    <p:bg>
      <p:bgPr>
        <a:solidFill>
          <a:schemeClr val="accent4"/>
        </a:solidFill>
        <a:effectLst/>
      </p:bgPr>
    </p:bg>
    <p:spTree>
      <p:nvGrpSpPr>
        <p:cNvPr id="1" name=""/>
        <p:cNvGrpSpPr/>
        <p:nvPr/>
      </p:nvGrpSpPr>
      <p:grpSpPr>
        <a:xfrm>
          <a:off x="0" y="0"/>
          <a:ext cx="0" cy="0"/>
          <a:chOff x="0" y="0"/>
          <a:chExt cx="0" cy="0"/>
        </a:xfrm>
      </p:grpSpPr>
      <p:sp>
        <p:nvSpPr>
          <p:cNvPr id="26" name="Shape">
            <a:extLst>
              <a:ext uri="{FF2B5EF4-FFF2-40B4-BE49-F238E27FC236}">
                <a16:creationId xmlns:a16="http://schemas.microsoft.com/office/drawing/2014/main" id="{A018B933-3AF9-74DD-5AC7-3933E9A2BEB4}"/>
              </a:ext>
            </a:extLst>
          </p:cNvPr>
          <p:cNvSpPr/>
          <p:nvPr/>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7" name="Picture Placeholder 9">
            <a:extLst>
              <a:ext uri="{FF2B5EF4-FFF2-40B4-BE49-F238E27FC236}">
                <a16:creationId xmlns:a16="http://schemas.microsoft.com/office/drawing/2014/main" id="{5F9D5C94-AFE4-02B8-C41F-CB98A532B6AA}"/>
              </a:ext>
            </a:extLst>
          </p:cNvPr>
          <p:cNvSpPr>
            <a:spLocks noGrp="1" noChangeAspect="1"/>
          </p:cNvSpPr>
          <p:nvPr>
            <p:ph type="pic" sz="quarter" idx="11"/>
          </p:nvPr>
        </p:nvSpPr>
        <p:spPr>
          <a:xfrm>
            <a:off x="5547868"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28" name="Date Placeholder 3">
            <a:extLst>
              <a:ext uri="{FF2B5EF4-FFF2-40B4-BE49-F238E27FC236}">
                <a16:creationId xmlns:a16="http://schemas.microsoft.com/office/drawing/2014/main" id="{5D492C5C-17BE-7819-EA48-DD0FC991EE55}"/>
              </a:ext>
            </a:extLst>
          </p:cNvPr>
          <p:cNvSpPr>
            <a:spLocks noGrp="1"/>
          </p:cNvSpPr>
          <p:nvPr>
            <p:ph type="dt" sz="half" idx="12"/>
          </p:nvPr>
        </p:nvSpPr>
        <p:spPr>
          <a:xfrm>
            <a:off x="612647" y="6453002"/>
            <a:ext cx="3494314" cy="365125"/>
          </a:xfrm>
          <a:prstGeom prst="rect">
            <a:avLst/>
          </a:prstGeom>
        </p:spPr>
        <p:txBody>
          <a:bodyPr/>
          <a:lstStyle>
            <a:lvl1pPr>
              <a:defRPr sz="1200"/>
            </a:lvl1pPr>
          </a:lstStyle>
          <a:p>
            <a:endParaRPr lang="en-US" dirty="0"/>
          </a:p>
        </p:txBody>
      </p:sp>
      <p:sp>
        <p:nvSpPr>
          <p:cNvPr id="30" name="Slide Number Placeholder 5">
            <a:extLst>
              <a:ext uri="{FF2B5EF4-FFF2-40B4-BE49-F238E27FC236}">
                <a16:creationId xmlns:a16="http://schemas.microsoft.com/office/drawing/2014/main" id="{0C4E0F36-FE5F-2A52-67FE-8EAA49A2457F}"/>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p>
        </p:txBody>
      </p:sp>
    </p:spTree>
    <p:extLst>
      <p:ext uri="{BB962C8B-B14F-4D97-AF65-F5344CB8AC3E}">
        <p14:creationId xmlns:p14="http://schemas.microsoft.com/office/powerpoint/2010/main" val="230485539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6CB8BD6-864A-8E8A-C10E-B3BCF2CDFF71}"/>
              </a:ext>
            </a:extLst>
          </p:cNvPr>
          <p:cNvSpPr/>
          <p:nvPr userDrawn="1"/>
        </p:nvSpPr>
        <p:spPr>
          <a:xfrm>
            <a:off x="1" y="1"/>
            <a:ext cx="12192000" cy="685800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Date Placeholder 3">
            <a:extLst>
              <a:ext uri="{FF2B5EF4-FFF2-40B4-BE49-F238E27FC236}">
                <a16:creationId xmlns:a16="http://schemas.microsoft.com/office/drawing/2014/main" id="{26464492-F8D1-E4F7-681A-A72DB1D6AC2B}"/>
              </a:ext>
            </a:extLst>
          </p:cNvPr>
          <p:cNvSpPr>
            <a:spLocks noGrp="1"/>
          </p:cNvSpPr>
          <p:nvPr>
            <p:ph type="dt" sz="half" idx="2"/>
          </p:nvPr>
        </p:nvSpPr>
        <p:spPr>
          <a:xfrm>
            <a:off x="612647" y="6453002"/>
            <a:ext cx="3494314" cy="365125"/>
          </a:xfrm>
          <a:prstGeom prst="rect">
            <a:avLst/>
          </a:prstGeom>
        </p:spPr>
        <p:txBody>
          <a:bodyPr/>
          <a:lstStyle>
            <a:lvl1pPr>
              <a:defRPr sz="1200">
                <a:solidFill>
                  <a:schemeClr val="tx1"/>
                </a:solidFill>
              </a:defRPr>
            </a:lvl1pPr>
          </a:lstStyle>
          <a:p>
            <a:endParaRPr lang="en-US" dirty="0"/>
          </a:p>
        </p:txBody>
      </p:sp>
      <p:sp>
        <p:nvSpPr>
          <p:cNvPr id="28" name="Footer Placeholder 4">
            <a:extLst>
              <a:ext uri="{FF2B5EF4-FFF2-40B4-BE49-F238E27FC236}">
                <a16:creationId xmlns:a16="http://schemas.microsoft.com/office/drawing/2014/main" id="{D4EFD8BC-7AA2-F587-9B5B-4C15E4A96990}"/>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tx1"/>
                </a:solidFill>
              </a:defRPr>
            </a:lvl1pPr>
          </a:lstStyle>
          <a:p>
            <a:endParaRPr lang="en-US" dirty="0"/>
          </a:p>
        </p:txBody>
      </p:sp>
      <p:sp>
        <p:nvSpPr>
          <p:cNvPr id="29" name="Slide Number Placeholder 5">
            <a:extLst>
              <a:ext uri="{FF2B5EF4-FFF2-40B4-BE49-F238E27FC236}">
                <a16:creationId xmlns:a16="http://schemas.microsoft.com/office/drawing/2014/main" id="{DD173918-C16D-7E10-E183-03DD08E6E343}"/>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tx1"/>
                </a:solidFil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4676" y="3198297"/>
            <a:ext cx="10962648" cy="2760588"/>
          </a:xfrm>
        </p:spPr>
        <p:txBody>
          <a:bodyPr/>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571632"/>
            <a:ext cx="7342307" cy="1133856"/>
          </a:xfrm>
        </p:spPr>
        <p:txBody>
          <a:bodyPr anchor="b">
            <a:noAutofit/>
          </a:bodyPr>
          <a:lstStyle>
            <a:lvl1pPr>
              <a:defRPr sz="60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109413104"/>
      </p:ext>
    </p:extLst>
  </p:cSld>
  <p:clrMapOvr>
    <a:overrideClrMapping bg1="lt1" tx1="dk1" bg2="lt2" tx2="dk2" accent1="accent1" accent2="accent2" accent3="accent3" accent4="accent4" accent5="accent5" accent6="accent6" hlink="hlink" folHlink="folHlink"/>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onclusion 2">
    <p:bg>
      <p:bgPr>
        <a:solidFill>
          <a:schemeClr val="bg2"/>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BA9C36FA-8EC6-3918-11A1-6CD39C1DA7DE}"/>
              </a:ext>
            </a:extLst>
          </p:cNvPr>
          <p:cNvSpPr/>
          <p:nvPr/>
        </p:nvSpPr>
        <p:spPr>
          <a:xfrm>
            <a:off x="9857064" y="1583630"/>
            <a:ext cx="2438263" cy="4743908"/>
          </a:xfrm>
          <a:custGeom>
            <a:avLst/>
            <a:gdLst>
              <a:gd name="connsiteX0" fmla="*/ 2371954 w 2438263"/>
              <a:gd name="connsiteY0" fmla="*/ 0 h 4743908"/>
              <a:gd name="connsiteX1" fmla="*/ 2438263 w 2438263"/>
              <a:gd name="connsiteY1" fmla="*/ 3348 h 4743908"/>
              <a:gd name="connsiteX2" fmla="*/ 2438263 w 2438263"/>
              <a:gd name="connsiteY2" fmla="*/ 4740560 h 4743908"/>
              <a:gd name="connsiteX3" fmla="*/ 2371954 w 2438263"/>
              <a:gd name="connsiteY3" fmla="*/ 4743908 h 4743908"/>
              <a:gd name="connsiteX4" fmla="*/ 0 w 2438263"/>
              <a:gd name="connsiteY4" fmla="*/ 2371954 h 4743908"/>
              <a:gd name="connsiteX5" fmla="*/ 2371954 w 2438263"/>
              <a:gd name="connsiteY5" fmla="*/ 0 h 4743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8263" h="4743908">
                <a:moveTo>
                  <a:pt x="2371954" y="0"/>
                </a:moveTo>
                <a:lnTo>
                  <a:pt x="2438263" y="3348"/>
                </a:lnTo>
                <a:lnTo>
                  <a:pt x="2438263" y="4740560"/>
                </a:lnTo>
                <a:lnTo>
                  <a:pt x="2371954" y="4743908"/>
                </a:lnTo>
                <a:cubicBezTo>
                  <a:pt x="1061960" y="4743908"/>
                  <a:pt x="0" y="3681948"/>
                  <a:pt x="0" y="2371954"/>
                </a:cubicBezTo>
                <a:cubicBezTo>
                  <a:pt x="0" y="1061960"/>
                  <a:pt x="1061960" y="0"/>
                  <a:pt x="2371954" y="0"/>
                </a:cubicBezTo>
                <a:close/>
              </a:path>
            </a:pathLst>
          </a:cu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 name="Freeform: Shape 3">
            <a:extLst>
              <a:ext uri="{FF2B5EF4-FFF2-40B4-BE49-F238E27FC236}">
                <a16:creationId xmlns:a16="http://schemas.microsoft.com/office/drawing/2014/main" id="{B24A1AD2-CE1A-6E2A-8A5D-3C0EB2A7F15D}"/>
              </a:ext>
            </a:extLst>
          </p:cNvPr>
          <p:cNvSpPr/>
          <p:nvPr/>
        </p:nvSpPr>
        <p:spPr>
          <a:xfrm>
            <a:off x="9783028" y="1443872"/>
            <a:ext cx="2512298" cy="4743908"/>
          </a:xfrm>
          <a:custGeom>
            <a:avLst/>
            <a:gdLst>
              <a:gd name="connsiteX0" fmla="*/ 2371954 w 2512298"/>
              <a:gd name="connsiteY0" fmla="*/ 0 h 4743908"/>
              <a:gd name="connsiteX1" fmla="*/ 2512298 w 2512298"/>
              <a:gd name="connsiteY1" fmla="*/ 7087 h 4743908"/>
              <a:gd name="connsiteX2" fmla="*/ 2512298 w 2512298"/>
              <a:gd name="connsiteY2" fmla="*/ 4736821 h 4743908"/>
              <a:gd name="connsiteX3" fmla="*/ 2371954 w 2512298"/>
              <a:gd name="connsiteY3" fmla="*/ 4743908 h 4743908"/>
              <a:gd name="connsiteX4" fmla="*/ 0 w 2512298"/>
              <a:gd name="connsiteY4" fmla="*/ 2371954 h 4743908"/>
              <a:gd name="connsiteX5" fmla="*/ 2371954 w 2512298"/>
              <a:gd name="connsiteY5" fmla="*/ 0 h 4743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2298" h="4743908">
                <a:moveTo>
                  <a:pt x="2371954" y="0"/>
                </a:moveTo>
                <a:lnTo>
                  <a:pt x="2512298" y="7087"/>
                </a:lnTo>
                <a:lnTo>
                  <a:pt x="2512298" y="4736821"/>
                </a:lnTo>
                <a:lnTo>
                  <a:pt x="2371954" y="4743908"/>
                </a:lnTo>
                <a:cubicBezTo>
                  <a:pt x="1061960" y="4743908"/>
                  <a:pt x="0" y="3681948"/>
                  <a:pt x="0" y="2371954"/>
                </a:cubicBezTo>
                <a:cubicBezTo>
                  <a:pt x="0" y="1061960"/>
                  <a:pt x="1061960" y="0"/>
                  <a:pt x="2371954" y="0"/>
                </a:cubicBezTo>
                <a:close/>
              </a:path>
            </a:pathLst>
          </a:cu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Freeform: Shape 10">
            <a:extLst>
              <a:ext uri="{FF2B5EF4-FFF2-40B4-BE49-F238E27FC236}">
                <a16:creationId xmlns:a16="http://schemas.microsoft.com/office/drawing/2014/main" id="{89293DE5-5DBB-8029-028D-15FB95DC4A97}"/>
              </a:ext>
            </a:extLst>
          </p:cNvPr>
          <p:cNvSpPr/>
          <p:nvPr/>
        </p:nvSpPr>
        <p:spPr>
          <a:xfrm>
            <a:off x="9010473" y="-76200"/>
            <a:ext cx="2577728" cy="1403034"/>
          </a:xfrm>
          <a:custGeom>
            <a:avLst/>
            <a:gdLst>
              <a:gd name="connsiteX0" fmla="*/ 11509 w 2577728"/>
              <a:gd name="connsiteY0" fmla="*/ 0 h 1403034"/>
              <a:gd name="connsiteX1" fmla="*/ 2566219 w 2577728"/>
              <a:gd name="connsiteY1" fmla="*/ 0 h 1403034"/>
              <a:gd name="connsiteX2" fmla="*/ 2577728 w 2577728"/>
              <a:gd name="connsiteY2" fmla="*/ 114170 h 1403034"/>
              <a:gd name="connsiteX3" fmla="*/ 1288864 w 2577728"/>
              <a:gd name="connsiteY3" fmla="*/ 1403034 h 1403034"/>
              <a:gd name="connsiteX4" fmla="*/ 0 w 2577728"/>
              <a:gd name="connsiteY4" fmla="*/ 114170 h 1403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7728" h="1403034">
                <a:moveTo>
                  <a:pt x="11509" y="0"/>
                </a:moveTo>
                <a:lnTo>
                  <a:pt x="2566219" y="0"/>
                </a:lnTo>
                <a:lnTo>
                  <a:pt x="2577728" y="114170"/>
                </a:lnTo>
                <a:cubicBezTo>
                  <a:pt x="2577728" y="825990"/>
                  <a:pt x="2000684" y="1403034"/>
                  <a:pt x="1288864" y="1403034"/>
                </a:cubicBezTo>
                <a:cubicBezTo>
                  <a:pt x="577044" y="1403034"/>
                  <a:pt x="0" y="825990"/>
                  <a:pt x="0" y="114170"/>
                </a:cubicBezTo>
                <a:close/>
              </a:path>
            </a:pathLst>
          </a:cu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Freeform: Shape 8">
            <a:extLst>
              <a:ext uri="{FF2B5EF4-FFF2-40B4-BE49-F238E27FC236}">
                <a16:creationId xmlns:a16="http://schemas.microsoft.com/office/drawing/2014/main" id="{809F983F-851F-3AA9-2542-EDA6324DE8AD}"/>
              </a:ext>
            </a:extLst>
          </p:cNvPr>
          <p:cNvSpPr/>
          <p:nvPr/>
        </p:nvSpPr>
        <p:spPr>
          <a:xfrm>
            <a:off x="8970244" y="-76199"/>
            <a:ext cx="2577728" cy="1327093"/>
          </a:xfrm>
          <a:custGeom>
            <a:avLst/>
            <a:gdLst>
              <a:gd name="connsiteX0" fmla="*/ 3854 w 2577728"/>
              <a:gd name="connsiteY0" fmla="*/ 0 h 1327093"/>
              <a:gd name="connsiteX1" fmla="*/ 2573874 w 2577728"/>
              <a:gd name="connsiteY1" fmla="*/ 0 h 1327093"/>
              <a:gd name="connsiteX2" fmla="*/ 2577728 w 2577728"/>
              <a:gd name="connsiteY2" fmla="*/ 38229 h 1327093"/>
              <a:gd name="connsiteX3" fmla="*/ 1288864 w 2577728"/>
              <a:gd name="connsiteY3" fmla="*/ 1327093 h 1327093"/>
              <a:gd name="connsiteX4" fmla="*/ 0 w 2577728"/>
              <a:gd name="connsiteY4" fmla="*/ 38229 h 13270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7728" h="1327093">
                <a:moveTo>
                  <a:pt x="3854" y="0"/>
                </a:moveTo>
                <a:lnTo>
                  <a:pt x="2573874" y="0"/>
                </a:lnTo>
                <a:lnTo>
                  <a:pt x="2577728" y="38229"/>
                </a:lnTo>
                <a:cubicBezTo>
                  <a:pt x="2577728" y="750049"/>
                  <a:pt x="2000684" y="1327093"/>
                  <a:pt x="1288864" y="1327093"/>
                </a:cubicBezTo>
                <a:cubicBezTo>
                  <a:pt x="577044" y="1327093"/>
                  <a:pt x="0" y="750049"/>
                  <a:pt x="0" y="38229"/>
                </a:cubicBezTo>
                <a:close/>
              </a:path>
            </a:pathLst>
          </a:cu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8" name="Date Placeholder 3">
            <a:extLst>
              <a:ext uri="{FF2B5EF4-FFF2-40B4-BE49-F238E27FC236}">
                <a16:creationId xmlns:a16="http://schemas.microsoft.com/office/drawing/2014/main" id="{C5CCB3A4-D575-0B44-2CD3-C0CEEDF43890}"/>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9" name="Footer Placeholder 4">
            <a:extLst>
              <a:ext uri="{FF2B5EF4-FFF2-40B4-BE49-F238E27FC236}">
                <a16:creationId xmlns:a16="http://schemas.microsoft.com/office/drawing/2014/main" id="{EA380647-9208-7BF5-8666-64D0179AEF9B}"/>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0" name="Slide Number Placeholder 5">
            <a:extLst>
              <a:ext uri="{FF2B5EF4-FFF2-40B4-BE49-F238E27FC236}">
                <a16:creationId xmlns:a16="http://schemas.microsoft.com/office/drawing/2014/main" id="{B92239D4-40F1-CD60-049A-FCE6E1C7100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2400"/>
            </a:lvl1pPr>
            <a:lvl2pPr marL="228600" indent="0">
              <a:buNone/>
              <a:defRPr sz="2000"/>
            </a:lvl2pPr>
            <a:lvl3pPr marL="457200" indent="0">
              <a:buNone/>
              <a:defRPr sz="1800"/>
            </a:lvl3pPr>
            <a:lvl4pPr marL="685800" indent="0">
              <a:buNone/>
              <a:defRPr sz="16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6000"/>
            </a:lvl1pPr>
          </a:lstStyle>
          <a:p>
            <a:r>
              <a:rPr lang="en-US"/>
              <a:t>Click to edit Master title style</a:t>
            </a:r>
          </a:p>
        </p:txBody>
      </p:sp>
    </p:spTree>
    <p:extLst>
      <p:ext uri="{BB962C8B-B14F-4D97-AF65-F5344CB8AC3E}">
        <p14:creationId xmlns:p14="http://schemas.microsoft.com/office/powerpoint/2010/main" val="3539629874"/>
      </p:ext>
    </p:extLst>
  </p:cSld>
  <p:clrMapOvr>
    <a:overrideClrMapping bg1="dk1" tx1="lt1" bg2="dk2" tx2="lt2" accent1="accent1" accent2="accent2" accent3="accent3" accent4="accent4" accent5="accent5" accent6="accent6" hlink="hlink" folHlink="folHlink"/>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p:cSld name="Title Slide with Picture Layout">
    <p:bg>
      <p:bgPr>
        <a:solidFill>
          <a:schemeClr val="accent2"/>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E09AA4F6-9CBF-53A8-8FE8-0BAB0E7DC989}"/>
              </a:ext>
            </a:extLst>
          </p:cNvPr>
          <p:cNvSpPr/>
          <p:nvPr/>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0" name="Shape">
            <a:extLst>
              <a:ext uri="{FF2B5EF4-FFF2-40B4-BE49-F238E27FC236}">
                <a16:creationId xmlns:a16="http://schemas.microsoft.com/office/drawing/2014/main" id="{CBE4E0BD-29C0-46EA-4A2D-401DD12AEC12}"/>
              </a:ext>
            </a:extLst>
          </p:cNvPr>
          <p:cNvSpPr/>
          <p:nvPr/>
        </p:nvSpPr>
        <p:spPr>
          <a:xfrm>
            <a:off x="858371" y="800100"/>
            <a:ext cx="10221119"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00099"/>
            <a:ext cx="3834628" cy="4953001"/>
          </a:xfrm>
          <a:blipFill dpi="0" rotWithShape="1">
            <a:blip r:embed="rId2">
              <a:alphaModFix amt="70000"/>
            </a:blip>
            <a:srcRect/>
            <a:stretch>
              <a:fillRect/>
            </a:stretch>
          </a:blipFill>
          <a:ln w="25400">
            <a:solidFill>
              <a:schemeClr val="tx1"/>
            </a:solidFill>
          </a:ln>
        </p:spPr>
        <p:txBody>
          <a:bodyPr vert="horz" lIns="91440" tIns="0" rIns="0" bIns="0" rtlCol="0">
            <a:noAutofit/>
          </a:bodyPr>
          <a:lstStyle>
            <a:lvl1pPr>
              <a:defRPr lang="en-US" sz="2400" b="0" i="0" noProof="0">
                <a:solidFill>
                  <a:schemeClr val="tx1"/>
                </a:solidFill>
              </a:defRPr>
            </a:lvl1pPr>
          </a:lstStyle>
          <a:p>
            <a:pPr marL="0" lvl="0" indent="0">
              <a:lnSpc>
                <a:spcPct val="150000"/>
              </a:lnSpc>
              <a:buFontTx/>
              <a:buNone/>
            </a:pPr>
            <a:r>
              <a:rPr lang="en-US" noProof="0" dirty="0"/>
              <a:t>Click icon to add picture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1280160"/>
            <a:ext cx="4873752" cy="2670048"/>
          </a:xfrm>
        </p:spPr>
        <p:txBody>
          <a:bodyPr anchor="b">
            <a:noAutofit/>
          </a:bodyPr>
          <a:lstStyle>
            <a:lvl1pPr marL="0" indent="0" algn="l">
              <a:lnSpc>
                <a:spcPct val="90000"/>
              </a:lnSpc>
              <a:defRPr sz="6000"/>
            </a:lvl1pPr>
          </a:lstStyle>
          <a:p>
            <a:r>
              <a:rPr lang="en-US" noProof="0"/>
              <a:t>Click to edit Master title style</a:t>
            </a:r>
            <a:endParaRPr lang="en-US" noProof="0" dirty="0"/>
          </a:p>
        </p:txBody>
      </p:sp>
    </p:spTree>
    <p:extLst>
      <p:ext uri="{BB962C8B-B14F-4D97-AF65-F5344CB8AC3E}">
        <p14:creationId xmlns:p14="http://schemas.microsoft.com/office/powerpoint/2010/main" val="1374965575"/>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Bubble Number Layout">
    <p:bg>
      <p:bgPr>
        <a:solidFill>
          <a:schemeClr val="accent1"/>
        </a:solidFill>
        <a:effectLst/>
      </p:bgPr>
    </p:bg>
    <p:spTree>
      <p:nvGrpSpPr>
        <p:cNvPr id="1" name=""/>
        <p:cNvGrpSpPr/>
        <p:nvPr/>
      </p:nvGrpSpPr>
      <p:grpSpPr>
        <a:xfrm>
          <a:off x="0" y="0"/>
          <a:ext cx="0" cy="0"/>
          <a:chOff x="0" y="0"/>
          <a:chExt cx="0" cy="0"/>
        </a:xfrm>
      </p:grpSpPr>
      <p:sp>
        <p:nvSpPr>
          <p:cNvPr id="3" name="Date Placeholder 3">
            <a:extLst>
              <a:ext uri="{FF2B5EF4-FFF2-40B4-BE49-F238E27FC236}">
                <a16:creationId xmlns:a16="http://schemas.microsoft.com/office/drawing/2014/main" id="{CE038D76-C98B-C544-C8F5-98AA9AC6A8FD}"/>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4" name="Footer Placeholder 4">
            <a:extLst>
              <a:ext uri="{FF2B5EF4-FFF2-40B4-BE49-F238E27FC236}">
                <a16:creationId xmlns:a16="http://schemas.microsoft.com/office/drawing/2014/main" id="{829F6992-15C0-D5E2-DF06-F2FB7C922107}"/>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7" name="Slide Number Placeholder 5">
            <a:extLst>
              <a:ext uri="{FF2B5EF4-FFF2-40B4-BE49-F238E27FC236}">
                <a16:creationId xmlns:a16="http://schemas.microsoft.com/office/drawing/2014/main" id="{93F7E5B6-B257-640D-0A25-27F9507E69B6}"/>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Shape">
            <a:extLst>
              <a:ext uri="{FF2B5EF4-FFF2-40B4-BE49-F238E27FC236}">
                <a16:creationId xmlns:a16="http://schemas.microsoft.com/office/drawing/2014/main" id="{5BDBB369-4213-AA70-D2DD-33F4E9E1F195}"/>
              </a:ext>
            </a:extLst>
          </p:cNvPr>
          <p:cNvSpPr/>
          <p:nvPr/>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0" name="Shape">
            <a:extLst>
              <a:ext uri="{FF2B5EF4-FFF2-40B4-BE49-F238E27FC236}">
                <a16:creationId xmlns:a16="http://schemas.microsoft.com/office/drawing/2014/main" id="{3BF27898-0ACC-24EB-589A-96F29C94157A}"/>
              </a:ext>
            </a:extLst>
          </p:cNvPr>
          <p:cNvSpPr/>
          <p:nvPr/>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62CA34BE-87A5-8F47-C395-886E6870CF67}"/>
              </a:ext>
            </a:extLst>
          </p:cNvPr>
          <p:cNvSpPr/>
          <p:nvPr/>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4" name="Shape">
            <a:extLst>
              <a:ext uri="{FF2B5EF4-FFF2-40B4-BE49-F238E27FC236}">
                <a16:creationId xmlns:a16="http://schemas.microsoft.com/office/drawing/2014/main" id="{E432D5F8-7F62-B5A0-F3AC-814BFBEEB0ED}"/>
              </a:ext>
            </a:extLst>
          </p:cNvPr>
          <p:cNvSpPr/>
          <p:nvPr/>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6" name="Shape">
            <a:extLst>
              <a:ext uri="{FF2B5EF4-FFF2-40B4-BE49-F238E27FC236}">
                <a16:creationId xmlns:a16="http://schemas.microsoft.com/office/drawing/2014/main" id="{FBCE3915-CF40-BF29-2DBB-D9F447CC7555}"/>
              </a:ext>
            </a:extLst>
          </p:cNvPr>
          <p:cNvSpPr/>
          <p:nvPr/>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011905711"/>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p:cSld name="Right Aligned Photo Layout">
    <p:bg>
      <p:bgPr>
        <a:solidFill>
          <a:schemeClr val="tx2"/>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F51DD675-2DC4-A4BE-C624-3048A2E666B7}"/>
              </a:ext>
            </a:extLst>
          </p:cNvPr>
          <p:cNvSpPr/>
          <p:nvPr/>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A0952ED0-9FCB-B6D2-E806-E2663B8961D0}"/>
              </a:ext>
            </a:extLst>
          </p:cNvPr>
          <p:cNvSpPr/>
          <p:nvPr/>
        </p:nvSpPr>
        <p:spPr>
          <a:xfrm>
            <a:off x="600338" y="782757"/>
            <a:ext cx="6957749" cy="5061732"/>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blipFill dpi="0" rotWithShape="1">
            <a:blip r:embed="rId2">
              <a:alphaModFix amt="70000"/>
            </a:blip>
            <a:srcRect/>
            <a:stretch>
              <a:fillRect/>
            </a:stretch>
          </a:blipFill>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163828"/>
          </a:xfrm>
        </p:spPr>
        <p:txBody>
          <a:bodyPr/>
          <a:lstStyle>
            <a:lvl1pPr algn="l">
              <a:lnSpc>
                <a:spcPct val="90000"/>
              </a:lnSpc>
              <a:defRPr/>
            </a:lvl1pPr>
          </a:lstStyle>
          <a:p>
            <a:r>
              <a:rPr lang="en-US" noProof="0"/>
              <a:t>Click to edit Master title style</a:t>
            </a:r>
            <a:endParaRPr lang="en-US" noProof="0" dirty="0"/>
          </a:p>
        </p:txBody>
      </p:sp>
    </p:spTree>
    <p:extLst>
      <p:ext uri="{BB962C8B-B14F-4D97-AF65-F5344CB8AC3E}">
        <p14:creationId xmlns:p14="http://schemas.microsoft.com/office/powerpoint/2010/main" val="116252663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p:cSld name="Bubble Photo Layout">
    <p:bg>
      <p:bgPr>
        <a:solidFill>
          <a:schemeClr val="accent4"/>
        </a:solidFill>
        <a:effectLst/>
      </p:bgPr>
    </p:bg>
    <p:spTree>
      <p:nvGrpSpPr>
        <p:cNvPr id="1" name=""/>
        <p:cNvGrpSpPr/>
        <p:nvPr/>
      </p:nvGrpSpPr>
      <p:grpSpPr>
        <a:xfrm>
          <a:off x="0" y="0"/>
          <a:ext cx="0" cy="0"/>
          <a:chOff x="0" y="0"/>
          <a:chExt cx="0" cy="0"/>
        </a:xfrm>
      </p:grpSpPr>
      <p:sp>
        <p:nvSpPr>
          <p:cNvPr id="6" name="Shape">
            <a:extLst>
              <a:ext uri="{FF2B5EF4-FFF2-40B4-BE49-F238E27FC236}">
                <a16:creationId xmlns:a16="http://schemas.microsoft.com/office/drawing/2014/main" id="{59728BD5-0C25-387C-A8D3-1645AD8D2F7C}"/>
              </a:ext>
            </a:extLst>
          </p:cNvPr>
          <p:cNvSpPr/>
          <p:nvPr userDrawn="1"/>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5" name="Picture Placeholder 9">
            <a:extLst>
              <a:ext uri="{FF2B5EF4-FFF2-40B4-BE49-F238E27FC236}">
                <a16:creationId xmlns:a16="http://schemas.microsoft.com/office/drawing/2014/main" id="{9A7884F3-D430-A6C2-51B2-E1B6E85D9419}"/>
              </a:ext>
            </a:extLst>
          </p:cNvPr>
          <p:cNvSpPr>
            <a:spLocks noGrp="1" noChangeAspect="1"/>
          </p:cNvSpPr>
          <p:nvPr>
            <p:ph type="pic" sz="quarter" idx="11"/>
          </p:nvPr>
        </p:nvSpPr>
        <p:spPr>
          <a:xfrm>
            <a:off x="5547868"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Tree>
    <p:extLst>
      <p:ext uri="{BB962C8B-B14F-4D97-AF65-F5344CB8AC3E}">
        <p14:creationId xmlns:p14="http://schemas.microsoft.com/office/powerpoint/2010/main" val="1449680997"/>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Team x4">
    <p:bg>
      <p:bgPr>
        <a:solidFill>
          <a:schemeClr val="tx2"/>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E21113D2-FC9F-27EC-7A45-E8F7695D1407}"/>
              </a:ext>
            </a:extLst>
          </p:cNvPr>
          <p:cNvSpPr/>
          <p:nvPr/>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Shape">
            <a:extLst>
              <a:ext uri="{FF2B5EF4-FFF2-40B4-BE49-F238E27FC236}">
                <a16:creationId xmlns:a16="http://schemas.microsoft.com/office/drawing/2014/main" id="{AD0B836B-7152-D6F5-7044-4B3B321454F5}"/>
              </a:ext>
            </a:extLst>
          </p:cNvPr>
          <p:cNvSpPr/>
          <p:nvPr/>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Shape">
            <a:extLst>
              <a:ext uri="{FF2B5EF4-FFF2-40B4-BE49-F238E27FC236}">
                <a16:creationId xmlns:a16="http://schemas.microsoft.com/office/drawing/2014/main" id="{65518B88-F549-D8C7-0CD2-91E7CABE5E13}"/>
              </a:ext>
            </a:extLst>
          </p:cNvPr>
          <p:cNvSpPr/>
          <p:nvPr/>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3" name="Shape">
            <a:extLst>
              <a:ext uri="{FF2B5EF4-FFF2-40B4-BE49-F238E27FC236}">
                <a16:creationId xmlns:a16="http://schemas.microsoft.com/office/drawing/2014/main" id="{EF098B7F-7320-E28C-D4A0-9C0D6072BDA7}"/>
              </a:ext>
            </a:extLst>
          </p:cNvPr>
          <p:cNvSpPr/>
          <p:nvPr/>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6" name="Date Placeholder 3">
            <a:extLst>
              <a:ext uri="{FF2B5EF4-FFF2-40B4-BE49-F238E27FC236}">
                <a16:creationId xmlns:a16="http://schemas.microsoft.com/office/drawing/2014/main" id="{D3F14087-C251-E7D5-3CEB-B94352D84E6F}"/>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8" name="Footer Placeholder 4">
            <a:extLst>
              <a:ext uri="{FF2B5EF4-FFF2-40B4-BE49-F238E27FC236}">
                <a16:creationId xmlns:a16="http://schemas.microsoft.com/office/drawing/2014/main" id="{F4B2518B-6182-8D2D-813F-AFC9F68ADA64}"/>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10" name="Slide Number Placeholder 5">
            <a:extLst>
              <a:ext uri="{FF2B5EF4-FFF2-40B4-BE49-F238E27FC236}">
                <a16:creationId xmlns:a16="http://schemas.microsoft.com/office/drawing/2014/main" id="{36D224B4-8A41-A69B-813F-9ADC38AF0061}"/>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1"/>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blipFill>
            <a:blip r:embed="rId2">
              <a:alphaModFix amt="70000"/>
            </a:blip>
            <a:stretch>
              <a:fillRect/>
            </a:stretch>
          </a:blipFill>
          <a:ln w="25400">
            <a:solidFill>
              <a:schemeClr val="tx1">
                <a:alpha val="70000"/>
              </a:schemeClr>
            </a:solidFill>
          </a:ln>
        </p:spPr>
        <p:txBody>
          <a:bodyPr anchor="ctr"/>
          <a:lstStyle>
            <a:lvl1pPr marL="0" indent="0" algn="ctr">
              <a:buNone/>
              <a:defRPr sz="1600"/>
            </a:lvl1pPr>
          </a:lstStyle>
          <a:p>
            <a:r>
              <a:rPr lang="en-US" noProof="0" dirty="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89897"/>
            <a:ext cx="2514600" cy="338328"/>
          </a:xfrm>
        </p:spPr>
        <p:txBody>
          <a:bodyPr>
            <a:normAutofit/>
          </a:bodyPr>
          <a:lstStyle>
            <a:lvl1pPr marL="0" indent="0" algn="ctr">
              <a:lnSpc>
                <a:spcPct val="100000"/>
              </a:lnSpc>
              <a:spcBef>
                <a:spcPts val="0"/>
              </a:spcBef>
              <a:buNone/>
              <a:defRPr sz="14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1"/>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blipFill>
            <a:blip r:embed="rId2">
              <a:alphaModFix amt="70000"/>
            </a:blip>
            <a:stretch>
              <a:fillRect/>
            </a:stretch>
          </a:blipFill>
          <a:ln w="25400">
            <a:solidFill>
              <a:schemeClr val="tx1">
                <a:alpha val="70000"/>
              </a:schemeClr>
            </a:solidFill>
          </a:ln>
        </p:spPr>
        <p:txBody>
          <a:bodyPr vert="horz" lIns="91440" tIns="45720" rIns="91440" bIns="45720" rtlCol="0" anchor="ctr">
            <a:normAutofit/>
          </a:bodyPr>
          <a:lstStyle>
            <a:lvl1pPr>
              <a:defRPr lang="en-US" sz="1600" noProof="0" dirty="0"/>
            </a:lvl1pPr>
          </a:lstStyle>
          <a:p>
            <a:pPr marL="0" lvl="0" indent="0" algn="ctr">
              <a:buNone/>
            </a:pPr>
            <a:r>
              <a:rPr lang="en-US" noProof="0" dirty="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89897"/>
            <a:ext cx="2514600" cy="338328"/>
          </a:xfrm>
        </p:spPr>
        <p:txBody>
          <a:bodyPr>
            <a:normAutofit/>
          </a:bodyPr>
          <a:lstStyle>
            <a:lvl1pPr marL="0" indent="0" algn="ctr">
              <a:lnSpc>
                <a:spcPct val="100000"/>
              </a:lnSpc>
              <a:spcBef>
                <a:spcPts val="0"/>
              </a:spcBef>
              <a:buNone/>
              <a:defRPr sz="14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1"/>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blipFill>
            <a:blip r:embed="rId2">
              <a:alphaModFix amt="70000"/>
            </a:blip>
            <a:stretch>
              <a:fillRect/>
            </a:stretch>
          </a:blipFill>
          <a:ln w="25400">
            <a:solidFill>
              <a:schemeClr val="tx1">
                <a:alpha val="70000"/>
              </a:schemeClr>
            </a:solidFill>
          </a:ln>
        </p:spPr>
        <p:txBody>
          <a:bodyPr vert="horz" lIns="91440" tIns="45720" rIns="91440" bIns="45720" rtlCol="0" anchor="ctr">
            <a:normAutofit/>
          </a:bodyPr>
          <a:lstStyle>
            <a:lvl1pPr>
              <a:defRPr lang="en-US" sz="1600" noProof="0" dirty="0"/>
            </a:lvl1pPr>
          </a:lstStyle>
          <a:p>
            <a:pPr marL="0" lvl="0" indent="0" algn="ctr">
              <a:buNone/>
            </a:pPr>
            <a:r>
              <a:rPr lang="en-US" noProof="0" dirty="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89897"/>
            <a:ext cx="2514600" cy="338328"/>
          </a:xfrm>
        </p:spPr>
        <p:txBody>
          <a:bodyPr>
            <a:normAutofit/>
          </a:bodyPr>
          <a:lstStyle>
            <a:lvl1pPr marL="0" indent="0" algn="ctr">
              <a:lnSpc>
                <a:spcPct val="100000"/>
              </a:lnSpc>
              <a:spcBef>
                <a:spcPts val="0"/>
              </a:spcBef>
              <a:buNone/>
              <a:defRPr sz="14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1"/>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blipFill>
            <a:blip r:embed="rId2">
              <a:alphaModFix amt="70000"/>
            </a:blip>
            <a:stretch>
              <a:fillRect/>
            </a:stretch>
          </a:blipFill>
          <a:ln w="25400">
            <a:solidFill>
              <a:schemeClr val="tx1">
                <a:alpha val="70000"/>
              </a:schemeClr>
            </a:solidFill>
          </a:ln>
        </p:spPr>
        <p:txBody>
          <a:bodyPr vert="horz" lIns="91440" tIns="45720" rIns="91440" bIns="45720" rtlCol="0" anchor="ctr">
            <a:normAutofit/>
          </a:bodyPr>
          <a:lstStyle>
            <a:lvl1pPr>
              <a:defRPr lang="en-US" sz="1600" noProof="0"/>
            </a:lvl1pPr>
          </a:lstStyle>
          <a:p>
            <a:pPr marL="0" lvl="0" indent="0" algn="ctr">
              <a:buNone/>
            </a:pPr>
            <a:r>
              <a:rPr lang="en-US" noProof="0" dirty="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89897"/>
            <a:ext cx="2514600" cy="338328"/>
          </a:xfrm>
        </p:spPr>
        <p:txBody>
          <a:bodyPr>
            <a:normAutofit/>
          </a:bodyPr>
          <a:lstStyle>
            <a:lvl1pPr marL="0" indent="0" algn="ctr">
              <a:lnSpc>
                <a:spcPct val="100000"/>
              </a:lnSpc>
              <a:spcBef>
                <a:spcPts val="0"/>
              </a:spcBef>
              <a:buNone/>
              <a:defRPr sz="1400"/>
            </a:lvl1pPr>
          </a:lstStyle>
          <a:p>
            <a:pPr lvl="0"/>
            <a:r>
              <a:rPr lang="en-US" noProof="0"/>
              <a:t>Click to edit Master text styles</a:t>
            </a:r>
          </a:p>
        </p:txBody>
      </p:sp>
      <p:sp>
        <p:nvSpPr>
          <p:cNvPr id="3" name="Title 1">
            <a:extLst>
              <a:ext uri="{FF2B5EF4-FFF2-40B4-BE49-F238E27FC236}">
                <a16:creationId xmlns:a16="http://schemas.microsoft.com/office/drawing/2014/main" id="{3734335C-F51C-31D5-364F-1D05EDE82E6E}"/>
              </a:ext>
            </a:extLst>
          </p:cNvPr>
          <p:cNvSpPr>
            <a:spLocks noGrp="1"/>
          </p:cNvSpPr>
          <p:nvPr>
            <p:ph type="title"/>
          </p:nvPr>
        </p:nvSpPr>
        <p:spPr>
          <a:xfrm>
            <a:off x="609600" y="547396"/>
            <a:ext cx="10745788" cy="1143292"/>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84716352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p:cSld name="Team x8">
    <p:bg>
      <p:bgPr>
        <a:solidFill>
          <a:schemeClr val="accent2"/>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559D8666-7371-3C57-AFFE-49810709BDDB}"/>
              </a:ext>
            </a:extLst>
          </p:cNvPr>
          <p:cNvSpPr/>
          <p:nvPr/>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434B564B-DE03-74A6-773C-0FD4632658D1}"/>
              </a:ext>
            </a:extLst>
          </p:cNvPr>
          <p:cNvSpPr/>
          <p:nvPr/>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5" name="Shape">
            <a:extLst>
              <a:ext uri="{FF2B5EF4-FFF2-40B4-BE49-F238E27FC236}">
                <a16:creationId xmlns:a16="http://schemas.microsoft.com/office/drawing/2014/main" id="{A98F51D8-7768-BB9C-DEFD-FE6F101B538B}"/>
              </a:ext>
            </a:extLst>
          </p:cNvPr>
          <p:cNvSpPr/>
          <p:nvPr/>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7" name="Shape">
            <a:extLst>
              <a:ext uri="{FF2B5EF4-FFF2-40B4-BE49-F238E27FC236}">
                <a16:creationId xmlns:a16="http://schemas.microsoft.com/office/drawing/2014/main" id="{824DDB7E-F583-BE45-8440-04134133EF5E}"/>
              </a:ext>
            </a:extLst>
          </p:cNvPr>
          <p:cNvSpPr/>
          <p:nvPr/>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9" name="Shape">
            <a:extLst>
              <a:ext uri="{FF2B5EF4-FFF2-40B4-BE49-F238E27FC236}">
                <a16:creationId xmlns:a16="http://schemas.microsoft.com/office/drawing/2014/main" id="{3AB34327-1213-C6F7-069A-661286889411}"/>
              </a:ext>
            </a:extLst>
          </p:cNvPr>
          <p:cNvSpPr/>
          <p:nvPr/>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1" name="Shape">
            <a:extLst>
              <a:ext uri="{FF2B5EF4-FFF2-40B4-BE49-F238E27FC236}">
                <a16:creationId xmlns:a16="http://schemas.microsoft.com/office/drawing/2014/main" id="{B6BF1339-971D-E8EC-9A92-C646A04A9796}"/>
              </a:ext>
            </a:extLst>
          </p:cNvPr>
          <p:cNvSpPr/>
          <p:nvPr/>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4" name="Shape">
            <a:extLst>
              <a:ext uri="{FF2B5EF4-FFF2-40B4-BE49-F238E27FC236}">
                <a16:creationId xmlns:a16="http://schemas.microsoft.com/office/drawing/2014/main" id="{2C16FE32-0722-CA1D-92A1-77B7780BDE81}"/>
              </a:ext>
            </a:extLst>
          </p:cNvPr>
          <p:cNvSpPr/>
          <p:nvPr/>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7" name="Shape">
            <a:extLst>
              <a:ext uri="{FF2B5EF4-FFF2-40B4-BE49-F238E27FC236}">
                <a16:creationId xmlns:a16="http://schemas.microsoft.com/office/drawing/2014/main" id="{A3D368EA-D182-9937-D248-E4051379E257}"/>
              </a:ext>
            </a:extLst>
          </p:cNvPr>
          <p:cNvSpPr/>
          <p:nvPr/>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1"/>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blipFill>
            <a:blip r:embed="rId2">
              <a:alphaModFix amt="70000"/>
            </a:blip>
            <a:stretch>
              <a:fillRect/>
            </a:stretch>
          </a:blipFill>
          <a:ln w="25400">
            <a:solidFill>
              <a:schemeClr val="tx1"/>
            </a:solidFill>
          </a:ln>
        </p:spPr>
        <p:txBody>
          <a:bodyPr anchor="ctr"/>
          <a:lstStyle>
            <a:lvl1pPr marL="0" indent="0" algn="ctr">
              <a:buNone/>
              <a:defRPr sz="1600"/>
            </a:lvl1pPr>
          </a:lstStyle>
          <a:p>
            <a:r>
              <a:rPr lang="en-US" noProof="0" dirty="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Tree>
    <p:extLst>
      <p:ext uri="{BB962C8B-B14F-4D97-AF65-F5344CB8AC3E}">
        <p14:creationId xmlns:p14="http://schemas.microsoft.com/office/powerpoint/2010/main" val="3336080976"/>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p:cSld name="List">
    <p:bg>
      <p:bgPr>
        <a:solidFill>
          <a:schemeClr val="accent4"/>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1A52F175-2E39-E9BE-B4DF-67098DB248AA}"/>
              </a:ext>
            </a:extLst>
          </p:cNvPr>
          <p:cNvSpPr/>
          <p:nvPr/>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accent2"/>
              </a:solidFill>
              <a:latin typeface="+mj-lt"/>
              <a:ea typeface="Karla"/>
              <a:cs typeface="Karla"/>
              <a:sym typeface="Karla"/>
            </a:endParaRPr>
          </a:p>
        </p:txBody>
      </p:sp>
      <p:sp>
        <p:nvSpPr>
          <p:cNvPr id="9" name="Shape">
            <a:extLst>
              <a:ext uri="{FF2B5EF4-FFF2-40B4-BE49-F238E27FC236}">
                <a16:creationId xmlns:a16="http://schemas.microsoft.com/office/drawing/2014/main" id="{CE3B3000-733D-1995-D39A-E659E5A429CC}"/>
              </a:ext>
            </a:extLst>
          </p:cNvPr>
          <p:cNvSpPr/>
          <p:nvPr/>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11" name="Shape">
            <a:extLst>
              <a:ext uri="{FF2B5EF4-FFF2-40B4-BE49-F238E27FC236}">
                <a16:creationId xmlns:a16="http://schemas.microsoft.com/office/drawing/2014/main" id="{F1BC0AB2-17DA-D97E-3052-DA48D80F7428}"/>
              </a:ext>
            </a:extLst>
          </p:cNvPr>
          <p:cNvSpPr/>
          <p:nvPr/>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13" name="Shape">
            <a:extLst>
              <a:ext uri="{FF2B5EF4-FFF2-40B4-BE49-F238E27FC236}">
                <a16:creationId xmlns:a16="http://schemas.microsoft.com/office/drawing/2014/main" id="{C860490F-E3DB-3E9F-0AC6-F04949DC59C3}"/>
              </a:ext>
            </a:extLst>
          </p:cNvPr>
          <p:cNvSpPr/>
          <p:nvPr/>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15" name="Shape">
            <a:extLst>
              <a:ext uri="{FF2B5EF4-FFF2-40B4-BE49-F238E27FC236}">
                <a16:creationId xmlns:a16="http://schemas.microsoft.com/office/drawing/2014/main" id="{522E5778-EA03-EFC4-08AA-ECB1C07ED56E}"/>
              </a:ext>
            </a:extLst>
          </p:cNvPr>
          <p:cNvSpPr/>
          <p:nvPr/>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17" name="Shape">
            <a:extLst>
              <a:ext uri="{FF2B5EF4-FFF2-40B4-BE49-F238E27FC236}">
                <a16:creationId xmlns:a16="http://schemas.microsoft.com/office/drawing/2014/main" id="{EEA0BE49-92E1-A1A3-40E0-DDAA5511F637}"/>
              </a:ext>
            </a:extLst>
          </p:cNvPr>
          <p:cNvSpPr/>
          <p:nvPr/>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9" name="Shape">
            <a:extLst>
              <a:ext uri="{FF2B5EF4-FFF2-40B4-BE49-F238E27FC236}">
                <a16:creationId xmlns:a16="http://schemas.microsoft.com/office/drawing/2014/main" id="{DF15F1EC-1D2B-FF49-7785-26BC7083A07C}"/>
              </a:ext>
            </a:extLst>
          </p:cNvPr>
          <p:cNvSpPr/>
          <p:nvPr/>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1" name="Shape">
            <a:extLst>
              <a:ext uri="{FF2B5EF4-FFF2-40B4-BE49-F238E27FC236}">
                <a16:creationId xmlns:a16="http://schemas.microsoft.com/office/drawing/2014/main" id="{BE3FDD69-3D60-CF6B-97A3-7B2C1AE3100A}"/>
              </a:ext>
            </a:extLst>
          </p:cNvPr>
          <p:cNvSpPr/>
          <p:nvPr/>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3" name="Shape">
            <a:extLst>
              <a:ext uri="{FF2B5EF4-FFF2-40B4-BE49-F238E27FC236}">
                <a16:creationId xmlns:a16="http://schemas.microsoft.com/office/drawing/2014/main" id="{E3BB1E5B-DA10-B332-D4B8-D551C3053C53}"/>
              </a:ext>
            </a:extLst>
          </p:cNvPr>
          <p:cNvSpPr/>
          <p:nvPr/>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5" name="Shape">
            <a:extLst>
              <a:ext uri="{FF2B5EF4-FFF2-40B4-BE49-F238E27FC236}">
                <a16:creationId xmlns:a16="http://schemas.microsoft.com/office/drawing/2014/main" id="{8D887B7F-9EBA-E7B8-64CE-5EAB1DF08E19}"/>
              </a:ext>
            </a:extLst>
          </p:cNvPr>
          <p:cNvSpPr/>
          <p:nvPr/>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7" name="Shape">
            <a:extLst>
              <a:ext uri="{FF2B5EF4-FFF2-40B4-BE49-F238E27FC236}">
                <a16:creationId xmlns:a16="http://schemas.microsoft.com/office/drawing/2014/main" id="{5AC86C31-7E67-B4EC-1AE0-291ED77F2214}"/>
              </a:ext>
            </a:extLst>
          </p:cNvPr>
          <p:cNvSpPr/>
          <p:nvPr/>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29" name="Shape">
            <a:extLst>
              <a:ext uri="{FF2B5EF4-FFF2-40B4-BE49-F238E27FC236}">
                <a16:creationId xmlns:a16="http://schemas.microsoft.com/office/drawing/2014/main" id="{A7BF8E2B-5184-B584-D484-7D82C9DA6C41}"/>
              </a:ext>
            </a:extLst>
          </p:cNvPr>
          <p:cNvSpPr/>
          <p:nvPr/>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31" name="Shape">
            <a:extLst>
              <a:ext uri="{FF2B5EF4-FFF2-40B4-BE49-F238E27FC236}">
                <a16:creationId xmlns:a16="http://schemas.microsoft.com/office/drawing/2014/main" id="{9E808B73-94D7-57E7-3837-3DA718162E5B}"/>
              </a:ext>
            </a:extLst>
          </p:cNvPr>
          <p:cNvSpPr/>
          <p:nvPr/>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33" name="Shape">
            <a:extLst>
              <a:ext uri="{FF2B5EF4-FFF2-40B4-BE49-F238E27FC236}">
                <a16:creationId xmlns:a16="http://schemas.microsoft.com/office/drawing/2014/main" id="{F340E0DF-98FD-EA55-7B4B-8E58FC5CFCDA}"/>
              </a:ext>
            </a:extLst>
          </p:cNvPr>
          <p:cNvSpPr/>
          <p:nvPr/>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35" name="Shape">
            <a:extLst>
              <a:ext uri="{FF2B5EF4-FFF2-40B4-BE49-F238E27FC236}">
                <a16:creationId xmlns:a16="http://schemas.microsoft.com/office/drawing/2014/main" id="{1F52D7F5-AD34-C5B1-EEA2-F711AD3A8C3F}"/>
              </a:ext>
            </a:extLst>
          </p:cNvPr>
          <p:cNvSpPr/>
          <p:nvPr/>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mj-lt"/>
              <a:ea typeface="Karla"/>
              <a:cs typeface="Karla"/>
              <a:sym typeface="Karla"/>
            </a:endParaRPr>
          </a:p>
        </p:txBody>
      </p:sp>
      <p:sp>
        <p:nvSpPr>
          <p:cNvPr id="37" name="Shape">
            <a:extLst>
              <a:ext uri="{FF2B5EF4-FFF2-40B4-BE49-F238E27FC236}">
                <a16:creationId xmlns:a16="http://schemas.microsoft.com/office/drawing/2014/main" id="{A4889AFC-C17E-6AF6-25D9-F977ACD04A9D}"/>
              </a:ext>
            </a:extLst>
          </p:cNvPr>
          <p:cNvSpPr/>
          <p:nvPr/>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39" name="Shape">
            <a:extLst>
              <a:ext uri="{FF2B5EF4-FFF2-40B4-BE49-F238E27FC236}">
                <a16:creationId xmlns:a16="http://schemas.microsoft.com/office/drawing/2014/main" id="{5E0F6889-9671-EA56-B88B-DBA6C149062C}"/>
              </a:ext>
            </a:extLst>
          </p:cNvPr>
          <p:cNvSpPr/>
          <p:nvPr/>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1" name="Shape">
            <a:extLst>
              <a:ext uri="{FF2B5EF4-FFF2-40B4-BE49-F238E27FC236}">
                <a16:creationId xmlns:a16="http://schemas.microsoft.com/office/drawing/2014/main" id="{44CB8F8B-1D14-EA9D-117E-79BB0DB776E9}"/>
              </a:ext>
            </a:extLst>
          </p:cNvPr>
          <p:cNvSpPr/>
          <p:nvPr/>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3" name="Shape">
            <a:extLst>
              <a:ext uri="{FF2B5EF4-FFF2-40B4-BE49-F238E27FC236}">
                <a16:creationId xmlns:a16="http://schemas.microsoft.com/office/drawing/2014/main" id="{9D8D9DEA-F6DA-EFDC-5DDF-946728969392}"/>
              </a:ext>
            </a:extLst>
          </p:cNvPr>
          <p:cNvSpPr/>
          <p:nvPr/>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5" name="Shape">
            <a:extLst>
              <a:ext uri="{FF2B5EF4-FFF2-40B4-BE49-F238E27FC236}">
                <a16:creationId xmlns:a16="http://schemas.microsoft.com/office/drawing/2014/main" id="{5B83F600-A2A8-FC3E-235C-F63589027CEC}"/>
              </a:ext>
            </a:extLst>
          </p:cNvPr>
          <p:cNvSpPr/>
          <p:nvPr/>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dirty="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dirty="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dirty="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dirty="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dirty="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Tree>
    <p:extLst>
      <p:ext uri="{BB962C8B-B14F-4D97-AF65-F5344CB8AC3E}">
        <p14:creationId xmlns:p14="http://schemas.microsoft.com/office/powerpoint/2010/main" val="266725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ction Header 1">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5EA40962-D6F9-CBBE-FF2C-4EC3830F9DAA}"/>
              </a:ext>
              <a:ext uri="{C183D7F6-B498-43B3-948B-1728B52AA6E4}">
                <adec:decorative xmlns:adec="http://schemas.microsoft.com/office/drawing/2017/decorative" val="1"/>
              </a:ext>
            </a:extLst>
          </p:cNvPr>
          <p:cNvSpPr/>
          <p:nvPr userDrawn="1"/>
        </p:nvSpPr>
        <p:spPr>
          <a:xfrm rot="10800000" flipH="1" flipV="1">
            <a:off x="0"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Shape 59">
            <a:extLst>
              <a:ext uri="{FF2B5EF4-FFF2-40B4-BE49-F238E27FC236}">
                <a16:creationId xmlns:a16="http://schemas.microsoft.com/office/drawing/2014/main" id="{EC816DDB-9EA2-DF6E-AAED-1B18863E588F}"/>
              </a:ext>
              <a:ext uri="{C183D7F6-B498-43B3-948B-1728B52AA6E4}">
                <adec:decorative xmlns:adec="http://schemas.microsoft.com/office/drawing/2017/decorative" val="1"/>
              </a:ext>
            </a:extLst>
          </p:cNvPr>
          <p:cNvSpPr/>
          <p:nvPr userDrawn="1"/>
        </p:nvSpPr>
        <p:spPr>
          <a:xfrm flipV="1">
            <a:off x="0"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5" name="Rectangle 8">
            <a:extLst>
              <a:ext uri="{FF2B5EF4-FFF2-40B4-BE49-F238E27FC236}">
                <a16:creationId xmlns:a16="http://schemas.microsoft.com/office/drawing/2014/main" id="{A04F26B9-B28E-8D10-94D1-04FE26C51C1B}"/>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4947CEF4-1632-7EBE-80C3-C52AE183F60D}"/>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7" name="Title 6">
            <a:extLst>
              <a:ext uri="{FF2B5EF4-FFF2-40B4-BE49-F238E27FC236}">
                <a16:creationId xmlns:a16="http://schemas.microsoft.com/office/drawing/2014/main" id="{3575A47E-66DF-0DFE-6068-FCE75A83C7A8}"/>
              </a:ext>
            </a:extLst>
          </p:cNvPr>
          <p:cNvSpPr>
            <a:spLocks noGrp="1"/>
          </p:cNvSpPr>
          <p:nvPr>
            <p:ph type="title"/>
          </p:nvPr>
        </p:nvSpPr>
        <p:spPr>
          <a:xfrm>
            <a:off x="2728202" y="2160856"/>
            <a:ext cx="6735597" cy="2536289"/>
          </a:xfrm>
        </p:spPr>
        <p:txBody>
          <a:bodyPr lIns="0" tIns="0" rIns="0" bIns="0" anchor="ctr">
            <a:noAutofit/>
          </a:bodyPr>
          <a:lstStyle>
            <a:lvl1pPr algn="ctr">
              <a:defRPr sz="5400">
                <a:solidFill>
                  <a:schemeClr val="tx1"/>
                </a:solidFill>
              </a:defRPr>
            </a:lvl1pPr>
          </a:lstStyle>
          <a:p>
            <a:r>
              <a:rPr lang="en-US"/>
              <a:t>Click to edit Master title style</a:t>
            </a:r>
            <a:endParaRPr lang="en-CN"/>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4/15/2025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5" name="Rectangle 6">
            <a:extLst>
              <a:ext uri="{FF2B5EF4-FFF2-40B4-BE49-F238E27FC236}">
                <a16:creationId xmlns:a16="http://schemas.microsoft.com/office/drawing/2014/main" id="{AE61E74D-D5FA-5080-2F53-0087775B372B}"/>
              </a:ext>
              <a:ext uri="{C183D7F6-B498-43B3-948B-1728B52AA6E4}">
                <adec:decorative xmlns:adec="http://schemas.microsoft.com/office/drawing/2017/decorative" val="1"/>
              </a:ext>
            </a:extLst>
          </p:cNvPr>
          <p:cNvSpPr/>
          <p:nvPr userDrawn="1"/>
        </p:nvSpPr>
        <p:spPr>
          <a:xfrm rot="10800000" flipH="1">
            <a:off x="1"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8" name="Freeform: Shape 59">
            <a:extLst>
              <a:ext uri="{FF2B5EF4-FFF2-40B4-BE49-F238E27FC236}">
                <a16:creationId xmlns:a16="http://schemas.microsoft.com/office/drawing/2014/main" id="{470C155E-4CCC-564B-027C-CDC41E373939}"/>
              </a:ext>
              <a:ext uri="{C183D7F6-B498-43B3-948B-1728B52AA6E4}">
                <adec:decorative xmlns:adec="http://schemas.microsoft.com/office/drawing/2017/decorative" val="1"/>
              </a:ext>
            </a:extLst>
          </p:cNvPr>
          <p:cNvSpPr/>
          <p:nvPr userDrawn="1"/>
        </p:nvSpPr>
        <p:spPr>
          <a:xfrm flipV="1">
            <a:off x="0"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4" name="Rectangle 6">
            <a:extLst>
              <a:ext uri="{FF2B5EF4-FFF2-40B4-BE49-F238E27FC236}">
                <a16:creationId xmlns:a16="http://schemas.microsoft.com/office/drawing/2014/main" id="{7285D770-FD07-EC97-B009-40BA4F4D0F55}"/>
              </a:ext>
              <a:ext uri="{C183D7F6-B498-43B3-948B-1728B52AA6E4}">
                <adec:decorative xmlns:adec="http://schemas.microsoft.com/office/drawing/2017/decorative" val="1"/>
              </a:ext>
            </a:extLst>
          </p:cNvPr>
          <p:cNvSpPr/>
          <p:nvPr userDrawn="1"/>
        </p:nvSpPr>
        <p:spPr>
          <a:xfrm rot="10800000" flipH="1">
            <a:off x="1"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5" name="Freeform: Shape 9">
            <a:extLst>
              <a:ext uri="{FF2B5EF4-FFF2-40B4-BE49-F238E27FC236}">
                <a16:creationId xmlns:a16="http://schemas.microsoft.com/office/drawing/2014/main" id="{9F696CCD-6826-7E03-C9F2-76B5BC139752}"/>
              </a:ext>
              <a:ext uri="{C183D7F6-B498-43B3-948B-1728B52AA6E4}">
                <adec:decorative xmlns:adec="http://schemas.microsoft.com/office/drawing/2017/decorative" val="1"/>
              </a:ext>
            </a:extLst>
          </p:cNvPr>
          <p:cNvSpPr/>
          <p:nvPr userDrawn="1"/>
        </p:nvSpPr>
        <p:spPr>
          <a:xfrm flipV="1">
            <a:off x="0"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4" name="Rectangle 6">
            <a:extLst>
              <a:ext uri="{FF2B5EF4-FFF2-40B4-BE49-F238E27FC236}">
                <a16:creationId xmlns:a16="http://schemas.microsoft.com/office/drawing/2014/main" id="{91A24A50-A008-86B3-5F54-E8B7B3A9C733}"/>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Freeform: Shape 59">
            <a:extLst>
              <a:ext uri="{FF2B5EF4-FFF2-40B4-BE49-F238E27FC236}">
                <a16:creationId xmlns:a16="http://schemas.microsoft.com/office/drawing/2014/main" id="{C476D228-FB57-F7F8-C68A-E3413EFE8ED5}"/>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 name="Rectangle 6">
            <a:extLst>
              <a:ext uri="{FF2B5EF4-FFF2-40B4-BE49-F238E27FC236}">
                <a16:creationId xmlns:a16="http://schemas.microsoft.com/office/drawing/2014/main" id="{03673381-EECC-4D46-EDE7-C5E028BE1F76}"/>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6" name="Freeform: Shape 9">
            <a:extLst>
              <a:ext uri="{FF2B5EF4-FFF2-40B4-BE49-F238E27FC236}">
                <a16:creationId xmlns:a16="http://schemas.microsoft.com/office/drawing/2014/main" id="{4441DE95-147E-9B38-A464-7A9CF35CE2CE}"/>
              </a:ext>
              <a:ext uri="{C183D7F6-B498-43B3-948B-1728B52AA6E4}">
                <adec:decorative xmlns:adec="http://schemas.microsoft.com/office/drawing/2017/decorative" val="1"/>
              </a:ext>
            </a:extLst>
          </p:cNvPr>
          <p:cNvSpPr/>
          <p:nvPr userDrawn="1"/>
        </p:nvSpPr>
        <p:spPr>
          <a:xfrm flipV="1">
            <a:off x="10693958"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3671749232"/>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p:cSld name="Timeline">
    <p:bg>
      <p:bgPr>
        <a:solidFill>
          <a:schemeClr val="accent3"/>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5240ABBF-9F6E-51C2-3600-798F3A8C4868}"/>
              </a:ext>
            </a:extLst>
          </p:cNvPr>
          <p:cNvSpPr/>
          <p:nvPr/>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0" name="Shape">
            <a:extLst>
              <a:ext uri="{FF2B5EF4-FFF2-40B4-BE49-F238E27FC236}">
                <a16:creationId xmlns:a16="http://schemas.microsoft.com/office/drawing/2014/main" id="{724FD7F3-2232-7463-6613-3EF2344BD063}"/>
              </a:ext>
            </a:extLst>
          </p:cNvPr>
          <p:cNvSpPr/>
          <p:nvPr/>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2" name="Shape">
            <a:extLst>
              <a:ext uri="{FF2B5EF4-FFF2-40B4-BE49-F238E27FC236}">
                <a16:creationId xmlns:a16="http://schemas.microsoft.com/office/drawing/2014/main" id="{234E24BE-6EC9-C62B-1B5F-EBE5C279EF38}"/>
              </a:ext>
            </a:extLst>
          </p:cNvPr>
          <p:cNvSpPr/>
          <p:nvPr/>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4" name="Shape">
            <a:extLst>
              <a:ext uri="{FF2B5EF4-FFF2-40B4-BE49-F238E27FC236}">
                <a16:creationId xmlns:a16="http://schemas.microsoft.com/office/drawing/2014/main" id="{F4987345-5BC3-6B09-35D1-118625B93B26}"/>
              </a:ext>
            </a:extLst>
          </p:cNvPr>
          <p:cNvSpPr/>
          <p:nvPr/>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6" name="Shape">
            <a:extLst>
              <a:ext uri="{FF2B5EF4-FFF2-40B4-BE49-F238E27FC236}">
                <a16:creationId xmlns:a16="http://schemas.microsoft.com/office/drawing/2014/main" id="{D24F97D8-E25C-583D-72FF-A9AD2A77A71F}"/>
              </a:ext>
            </a:extLst>
          </p:cNvPr>
          <p:cNvSpPr/>
          <p:nvPr/>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148229883"/>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Two Content Layout">
    <p:bg>
      <p:bgPr>
        <a:solidFill>
          <a:schemeClr val="accent4"/>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D76333E0-FAE0-3B63-28EE-BA834131593C}"/>
              </a:ext>
            </a:extLst>
          </p:cNvPr>
          <p:cNvSpPr/>
          <p:nvPr/>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Shape">
            <a:extLst>
              <a:ext uri="{FF2B5EF4-FFF2-40B4-BE49-F238E27FC236}">
                <a16:creationId xmlns:a16="http://schemas.microsoft.com/office/drawing/2014/main" id="{B21F23CA-8996-2ED3-865E-9CBB7B3DEF01}"/>
              </a:ext>
            </a:extLst>
          </p:cNvPr>
          <p:cNvSpPr/>
          <p:nvPr/>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3" name="Date Placeholder 3">
            <a:extLst>
              <a:ext uri="{FF2B5EF4-FFF2-40B4-BE49-F238E27FC236}">
                <a16:creationId xmlns:a16="http://schemas.microsoft.com/office/drawing/2014/main" id="{9DA50BB5-0CDF-8326-B539-116EEDE9A821}"/>
              </a:ext>
            </a:extLst>
          </p:cNvPr>
          <p:cNvSpPr>
            <a:spLocks noGrp="1"/>
          </p:cNvSpPr>
          <p:nvPr>
            <p:ph type="dt" sz="half" idx="21"/>
          </p:nvPr>
        </p:nvSpPr>
        <p:spPr>
          <a:xfrm>
            <a:off x="612647" y="6453002"/>
            <a:ext cx="3494314" cy="365125"/>
          </a:xfrm>
          <a:prstGeom prst="rect">
            <a:avLst/>
          </a:prstGeom>
        </p:spPr>
        <p:txBody>
          <a:bodyPr/>
          <a:lstStyle>
            <a:lvl1pPr>
              <a:defRPr sz="1200"/>
            </a:lvl1pPr>
          </a:lstStyle>
          <a:p>
            <a:endParaRPr lang="en-US" dirty="0"/>
          </a:p>
        </p:txBody>
      </p:sp>
      <p:sp>
        <p:nvSpPr>
          <p:cNvPr id="6" name="Footer Placeholder 4">
            <a:extLst>
              <a:ext uri="{FF2B5EF4-FFF2-40B4-BE49-F238E27FC236}">
                <a16:creationId xmlns:a16="http://schemas.microsoft.com/office/drawing/2014/main" id="{0ED2B6BE-7306-4450-4F60-585913F449E7}"/>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8" name="Slide Number Placeholder 5">
            <a:extLst>
              <a:ext uri="{FF2B5EF4-FFF2-40B4-BE49-F238E27FC236}">
                <a16:creationId xmlns:a16="http://schemas.microsoft.com/office/drawing/2014/main" id="{FE738144-732E-DED6-70A4-61C7A10E3A64}"/>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6708232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hree Content Layout">
    <p:bg>
      <p:bgPr>
        <a:solidFill>
          <a:schemeClr val="accent4"/>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D76333E0-FAE0-3B63-28EE-BA834131593C}"/>
              </a:ext>
            </a:extLst>
          </p:cNvPr>
          <p:cNvSpPr/>
          <p:nvPr/>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Shape">
            <a:extLst>
              <a:ext uri="{FF2B5EF4-FFF2-40B4-BE49-F238E27FC236}">
                <a16:creationId xmlns:a16="http://schemas.microsoft.com/office/drawing/2014/main" id="{1BF10461-2A6D-BD12-B1D7-5A73DDD367A8}"/>
              </a:ext>
            </a:extLst>
          </p:cNvPr>
          <p:cNvSpPr/>
          <p:nvPr/>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Shape">
            <a:extLst>
              <a:ext uri="{FF2B5EF4-FFF2-40B4-BE49-F238E27FC236}">
                <a16:creationId xmlns:a16="http://schemas.microsoft.com/office/drawing/2014/main" id="{B21F23CA-8996-2ED3-865E-9CBB7B3DEF01}"/>
              </a:ext>
            </a:extLst>
          </p:cNvPr>
          <p:cNvSpPr/>
          <p:nvPr/>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3" name="Date Placeholder 3">
            <a:extLst>
              <a:ext uri="{FF2B5EF4-FFF2-40B4-BE49-F238E27FC236}">
                <a16:creationId xmlns:a16="http://schemas.microsoft.com/office/drawing/2014/main" id="{48D80B0B-C3CA-649C-CED8-1D2B3319B519}"/>
              </a:ext>
            </a:extLst>
          </p:cNvPr>
          <p:cNvSpPr>
            <a:spLocks noGrp="1"/>
          </p:cNvSpPr>
          <p:nvPr>
            <p:ph type="dt" sz="half" idx="21"/>
          </p:nvPr>
        </p:nvSpPr>
        <p:spPr>
          <a:xfrm>
            <a:off x="612647" y="6453002"/>
            <a:ext cx="3494314" cy="365125"/>
          </a:xfrm>
          <a:prstGeom prst="rect">
            <a:avLst/>
          </a:prstGeom>
        </p:spPr>
        <p:txBody>
          <a:bodyPr/>
          <a:lstStyle>
            <a:lvl1pPr>
              <a:defRPr sz="1200"/>
            </a:lvl1pPr>
          </a:lstStyle>
          <a:p>
            <a:endParaRPr lang="en-US" dirty="0"/>
          </a:p>
        </p:txBody>
      </p:sp>
      <p:sp>
        <p:nvSpPr>
          <p:cNvPr id="6" name="Footer Placeholder 4">
            <a:extLst>
              <a:ext uri="{FF2B5EF4-FFF2-40B4-BE49-F238E27FC236}">
                <a16:creationId xmlns:a16="http://schemas.microsoft.com/office/drawing/2014/main" id="{AB028C86-DA98-C5EF-E7CB-3821E07C197F}"/>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8" name="Slide Number Placeholder 5">
            <a:extLst>
              <a:ext uri="{FF2B5EF4-FFF2-40B4-BE49-F238E27FC236}">
                <a16:creationId xmlns:a16="http://schemas.microsoft.com/office/drawing/2014/main" id="{0374C076-46DF-FAD4-EF64-7DD74A58A64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1"/>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10734364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p:cSld name="Left Aligned Photo Layout">
    <p:bg>
      <p:bgPr>
        <a:solidFill>
          <a:schemeClr val="accent2"/>
        </a:solidFill>
        <a:effectLst/>
      </p:bgPr>
    </p:bg>
    <p:spTree>
      <p:nvGrpSpPr>
        <p:cNvPr id="1" name=""/>
        <p:cNvGrpSpPr/>
        <p:nvPr/>
      </p:nvGrpSpPr>
      <p:grpSpPr>
        <a:xfrm>
          <a:off x="0" y="0"/>
          <a:ext cx="0" cy="0"/>
          <a:chOff x="0" y="0"/>
          <a:chExt cx="0" cy="0"/>
        </a:xfrm>
      </p:grpSpPr>
      <p:sp>
        <p:nvSpPr>
          <p:cNvPr id="7" name="Shape">
            <a:extLst>
              <a:ext uri="{FF2B5EF4-FFF2-40B4-BE49-F238E27FC236}">
                <a16:creationId xmlns:a16="http://schemas.microsoft.com/office/drawing/2014/main" id="{E7EB222B-6CF5-9486-E495-4BBCFBA5DEE9}"/>
              </a:ext>
            </a:extLst>
          </p:cNvPr>
          <p:cNvSpPr/>
          <p:nvPr/>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9" name="Shape">
            <a:extLst>
              <a:ext uri="{FF2B5EF4-FFF2-40B4-BE49-F238E27FC236}">
                <a16:creationId xmlns:a16="http://schemas.microsoft.com/office/drawing/2014/main" id="{1FEBC754-F0A8-F9F6-F804-7081E078D8F5}"/>
              </a:ext>
            </a:extLst>
          </p:cNvPr>
          <p:cNvSpPr/>
          <p:nvPr/>
        </p:nvSpPr>
        <p:spPr>
          <a:xfrm>
            <a:off x="5196524" y="838200"/>
            <a:ext cx="6114430" cy="49149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blipFill>
            <a:blip r:embed="rId2">
              <a:alphaModFix amt="70000"/>
            </a:blip>
            <a:stretch>
              <a:fillRect/>
            </a:stretch>
          </a:blipFill>
        </p:spPr>
        <p:txBody>
          <a:bodyPr anchor="ctr"/>
          <a:lstStyle>
            <a:lvl1pPr marL="0" indent="0" algn="ctr">
              <a:buNone/>
              <a:defRPr/>
            </a:lvl1pPr>
          </a:lstStyle>
          <a:p>
            <a:r>
              <a:rPr lang="en-US" noProof="0" dirty="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Tree>
    <p:extLst>
      <p:ext uri="{BB962C8B-B14F-4D97-AF65-F5344CB8AC3E}">
        <p14:creationId xmlns:p14="http://schemas.microsoft.com/office/powerpoint/2010/main" val="2891035081"/>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p:cSld name="Thank you">
    <p:bg>
      <p:bgPr>
        <a:solidFill>
          <a:schemeClr val="tx2"/>
        </a:solidFill>
        <a:effectLst/>
      </p:bgPr>
    </p:bg>
    <p:spTree>
      <p:nvGrpSpPr>
        <p:cNvPr id="1" name=""/>
        <p:cNvGrpSpPr/>
        <p:nvPr/>
      </p:nvGrpSpPr>
      <p:grpSpPr>
        <a:xfrm>
          <a:off x="0" y="0"/>
          <a:ext cx="0" cy="0"/>
          <a:chOff x="0" y="0"/>
          <a:chExt cx="0" cy="0"/>
        </a:xfrm>
      </p:grpSpPr>
      <p:sp>
        <p:nvSpPr>
          <p:cNvPr id="8" name="Shape">
            <a:extLst>
              <a:ext uri="{FF2B5EF4-FFF2-40B4-BE49-F238E27FC236}">
                <a16:creationId xmlns:a16="http://schemas.microsoft.com/office/drawing/2014/main" id="{E09AA4F6-9CBF-53A8-8FE8-0BAB0E7DC989}"/>
              </a:ext>
            </a:extLst>
          </p:cNvPr>
          <p:cNvSpPr/>
          <p:nvPr/>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0" name="Shape">
            <a:extLst>
              <a:ext uri="{FF2B5EF4-FFF2-40B4-BE49-F238E27FC236}">
                <a16:creationId xmlns:a16="http://schemas.microsoft.com/office/drawing/2014/main" id="{CBE4E0BD-29C0-46EA-4A2D-401DD12AEC12}"/>
              </a:ext>
            </a:extLst>
          </p:cNvPr>
          <p:cNvSpPr/>
          <p:nvPr/>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blipFill dpi="0" rotWithShape="1">
            <a:blip r:embed="rId2">
              <a:alphaModFix amt="70000"/>
            </a:blip>
            <a:srcRect/>
            <a:stretch>
              <a:fillRect/>
            </a:stretch>
          </a:blipFill>
          <a:ln w="25400">
            <a:solidFill>
              <a:schemeClr val="tx1"/>
            </a:solidFill>
          </a:ln>
        </p:spPr>
        <p:txBody>
          <a:bodyPr vert="horz" lIns="91440" tIns="0" rIns="0" bIns="0" rtlCol="0">
            <a:noAutofit/>
          </a:bodyPr>
          <a:lstStyle>
            <a:lvl1pPr>
              <a:defRPr lang="en-US" sz="2400" b="0" i="0" noProof="0">
                <a:solidFill>
                  <a:schemeClr val="tx1"/>
                </a:solidFill>
              </a:defRPr>
            </a:lvl1pPr>
          </a:lstStyle>
          <a:p>
            <a:pPr marL="0" lvl="0" indent="0">
              <a:lnSpc>
                <a:spcPct val="150000"/>
              </a:lnSpc>
              <a:buFontTx/>
              <a:buNone/>
            </a:pPr>
            <a:r>
              <a:rPr lang="en-US" noProof="0" dirty="0"/>
              <a:t>Click icon to add picture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301750"/>
            <a:ext cx="4289552" cy="1567157"/>
          </a:xfrm>
        </p:spPr>
        <p:txBody>
          <a:bodyPr anchor="b">
            <a:noAutofit/>
          </a:bodyPr>
          <a:lstStyle>
            <a:lvl1pPr marL="0" indent="0" algn="l">
              <a:lnSpc>
                <a:spcPct val="90000"/>
              </a:lnSpc>
              <a:defRPr sz="6000"/>
            </a:lvl1pPr>
          </a:lstStyle>
          <a:p>
            <a:r>
              <a:rPr lang="en-US" noProof="0"/>
              <a:t>Click to edit Master title style</a:t>
            </a:r>
            <a:endParaRPr lang="en-US" noProof="0" dirty="0"/>
          </a:p>
        </p:txBody>
      </p:sp>
    </p:spTree>
    <p:extLst>
      <p:ext uri="{BB962C8B-B14F-4D97-AF65-F5344CB8AC3E}">
        <p14:creationId xmlns:p14="http://schemas.microsoft.com/office/powerpoint/2010/main" val="26285297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6 items">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AAAA72-0635-9135-A730-ECC45A439709}"/>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13" name="Text Placeholder 12">
            <a:extLst>
              <a:ext uri="{FF2B5EF4-FFF2-40B4-BE49-F238E27FC236}">
                <a16:creationId xmlns:a16="http://schemas.microsoft.com/office/drawing/2014/main" id="{678F1E9F-8DC0-3F47-3713-0A6BECA4A23E}"/>
              </a:ext>
            </a:extLst>
          </p:cNvPr>
          <p:cNvSpPr>
            <a:spLocks noGrp="1"/>
          </p:cNvSpPr>
          <p:nvPr>
            <p:ph type="body" sz="quarter" idx="36" hasCustomPrompt="1"/>
          </p:nvPr>
        </p:nvSpPr>
        <p:spPr>
          <a:xfrm>
            <a:off x="842963" y="2483403"/>
            <a:ext cx="434758" cy="385763"/>
          </a:xfrm>
        </p:spPr>
        <p:txBody>
          <a:bodyPr lIns="0" tIns="0" rIns="0" bIns="0" anchor="b">
            <a:noAutofit/>
          </a:bodyPr>
          <a:lstStyle>
            <a:lvl1pPr marL="0" indent="0" algn="ctr">
              <a:buNone/>
              <a:defRPr>
                <a:latin typeface="+mj-lt"/>
              </a:defRPr>
            </a:lvl1pPr>
          </a:lstStyle>
          <a:p>
            <a:pPr lvl="0"/>
            <a:r>
              <a:rPr lang="en-GB"/>
              <a:t>01</a:t>
            </a:r>
          </a:p>
        </p:txBody>
      </p:sp>
      <p:sp>
        <p:nvSpPr>
          <p:cNvPr id="7" name="Text Placeholder 2">
            <a:extLst>
              <a:ext uri="{FF2B5EF4-FFF2-40B4-BE49-F238E27FC236}">
                <a16:creationId xmlns:a16="http://schemas.microsoft.com/office/drawing/2014/main" id="{15229F71-3CE4-1A56-A454-B19344890E24}"/>
              </a:ext>
            </a:extLst>
          </p:cNvPr>
          <p:cNvSpPr>
            <a:spLocks noGrp="1"/>
          </p:cNvSpPr>
          <p:nvPr>
            <p:ph type="body" sz="quarter" idx="32"/>
          </p:nvPr>
        </p:nvSpPr>
        <p:spPr>
          <a:xfrm>
            <a:off x="1384268" y="2308163"/>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53" name="Content Placeholder 2">
            <a:extLst>
              <a:ext uri="{FF2B5EF4-FFF2-40B4-BE49-F238E27FC236}">
                <a16:creationId xmlns:a16="http://schemas.microsoft.com/office/drawing/2014/main" id="{12F71417-AF87-8BCD-86C2-D6D8455F6759}"/>
              </a:ext>
            </a:extLst>
          </p:cNvPr>
          <p:cNvSpPr>
            <a:spLocks noGrp="1"/>
          </p:cNvSpPr>
          <p:nvPr>
            <p:ph idx="13"/>
          </p:nvPr>
        </p:nvSpPr>
        <p:spPr>
          <a:xfrm>
            <a:off x="1384403" y="3221092"/>
            <a:ext cx="2812594" cy="720588"/>
          </a:xfrm>
        </p:spPr>
        <p:txBody>
          <a:bodyPr>
            <a:noAutofit/>
          </a:bodyPr>
          <a:lstStyle>
            <a:lvl1pPr marL="0" indent="0">
              <a:spcBef>
                <a:spcPts val="0"/>
              </a:spcBef>
              <a:buNone/>
              <a:defRPr sz="1400" baseline="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15" name="Text Placeholder 12">
            <a:extLst>
              <a:ext uri="{FF2B5EF4-FFF2-40B4-BE49-F238E27FC236}">
                <a16:creationId xmlns:a16="http://schemas.microsoft.com/office/drawing/2014/main" id="{7EF0D168-760E-3567-B5E3-6EB79B152A58}"/>
              </a:ext>
            </a:extLst>
          </p:cNvPr>
          <p:cNvSpPr>
            <a:spLocks noGrp="1"/>
          </p:cNvSpPr>
          <p:nvPr>
            <p:ph type="body" sz="quarter" idx="38" hasCustomPrompt="1"/>
          </p:nvPr>
        </p:nvSpPr>
        <p:spPr>
          <a:xfrm>
            <a:off x="4421805" y="2483403"/>
            <a:ext cx="434758" cy="385763"/>
          </a:xfrm>
        </p:spPr>
        <p:txBody>
          <a:bodyPr lIns="0" tIns="0" rIns="0" bIns="0" anchor="b">
            <a:noAutofit/>
          </a:bodyPr>
          <a:lstStyle>
            <a:lvl1pPr marL="0" indent="0" algn="ctr">
              <a:buNone/>
              <a:defRPr>
                <a:latin typeface="+mj-lt"/>
              </a:defRPr>
            </a:lvl1pPr>
          </a:lstStyle>
          <a:p>
            <a:pPr lvl="0"/>
            <a:r>
              <a:rPr lang="en-GB"/>
              <a:t>02</a:t>
            </a:r>
          </a:p>
        </p:txBody>
      </p:sp>
      <p:sp>
        <p:nvSpPr>
          <p:cNvPr id="3" name="Text Placeholder 2">
            <a:extLst>
              <a:ext uri="{FF2B5EF4-FFF2-40B4-BE49-F238E27FC236}">
                <a16:creationId xmlns:a16="http://schemas.microsoft.com/office/drawing/2014/main" id="{6F80ECA0-C9A9-7F6F-DDEE-49117E596C86}"/>
              </a:ext>
            </a:extLst>
          </p:cNvPr>
          <p:cNvSpPr>
            <a:spLocks noGrp="1"/>
          </p:cNvSpPr>
          <p:nvPr>
            <p:ph type="body" sz="quarter" idx="30"/>
          </p:nvPr>
        </p:nvSpPr>
        <p:spPr>
          <a:xfrm>
            <a:off x="4962577" y="2308163"/>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56" name="Content Placeholder 2">
            <a:extLst>
              <a:ext uri="{FF2B5EF4-FFF2-40B4-BE49-F238E27FC236}">
                <a16:creationId xmlns:a16="http://schemas.microsoft.com/office/drawing/2014/main" id="{CB9C6248-FAAF-2686-9707-F8099CFE5465}"/>
              </a:ext>
            </a:extLst>
          </p:cNvPr>
          <p:cNvSpPr>
            <a:spLocks noGrp="1"/>
          </p:cNvSpPr>
          <p:nvPr>
            <p:ph idx="16"/>
          </p:nvPr>
        </p:nvSpPr>
        <p:spPr>
          <a:xfrm>
            <a:off x="4962712" y="3221092"/>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21" name="Text Placeholder 12">
            <a:extLst>
              <a:ext uri="{FF2B5EF4-FFF2-40B4-BE49-F238E27FC236}">
                <a16:creationId xmlns:a16="http://schemas.microsoft.com/office/drawing/2014/main" id="{C9235EC0-5363-881D-ECDD-99F834323172}"/>
              </a:ext>
            </a:extLst>
          </p:cNvPr>
          <p:cNvSpPr>
            <a:spLocks noGrp="1"/>
          </p:cNvSpPr>
          <p:nvPr>
            <p:ph type="body" sz="quarter" idx="40" hasCustomPrompt="1"/>
          </p:nvPr>
        </p:nvSpPr>
        <p:spPr>
          <a:xfrm>
            <a:off x="7994871" y="2483403"/>
            <a:ext cx="434758" cy="385763"/>
          </a:xfrm>
        </p:spPr>
        <p:txBody>
          <a:bodyPr lIns="0" tIns="0" rIns="0" bIns="0" anchor="b">
            <a:noAutofit/>
          </a:bodyPr>
          <a:lstStyle>
            <a:lvl1pPr marL="0" indent="0" algn="ctr">
              <a:buNone/>
              <a:defRPr>
                <a:latin typeface="+mj-lt"/>
              </a:defRPr>
            </a:lvl1pPr>
          </a:lstStyle>
          <a:p>
            <a:pPr lvl="0"/>
            <a:r>
              <a:rPr lang="en-GB"/>
              <a:t>03</a:t>
            </a:r>
          </a:p>
        </p:txBody>
      </p:sp>
      <p:sp>
        <p:nvSpPr>
          <p:cNvPr id="5" name="Text Placeholder 2">
            <a:extLst>
              <a:ext uri="{FF2B5EF4-FFF2-40B4-BE49-F238E27FC236}">
                <a16:creationId xmlns:a16="http://schemas.microsoft.com/office/drawing/2014/main" id="{C787FA2C-E603-94B3-BA10-F6645705849F}"/>
              </a:ext>
            </a:extLst>
          </p:cNvPr>
          <p:cNvSpPr>
            <a:spLocks noGrp="1"/>
          </p:cNvSpPr>
          <p:nvPr>
            <p:ph type="body" sz="quarter" idx="31"/>
          </p:nvPr>
        </p:nvSpPr>
        <p:spPr>
          <a:xfrm>
            <a:off x="8535137" y="2308163"/>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59" name="Content Placeholder 2">
            <a:extLst>
              <a:ext uri="{FF2B5EF4-FFF2-40B4-BE49-F238E27FC236}">
                <a16:creationId xmlns:a16="http://schemas.microsoft.com/office/drawing/2014/main" id="{7664AE50-9F09-679F-6A2C-FCFE2305B0FB}"/>
              </a:ext>
            </a:extLst>
          </p:cNvPr>
          <p:cNvSpPr>
            <a:spLocks noGrp="1"/>
          </p:cNvSpPr>
          <p:nvPr>
            <p:ph idx="19"/>
          </p:nvPr>
        </p:nvSpPr>
        <p:spPr>
          <a:xfrm>
            <a:off x="8541021" y="3221092"/>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14" name="Text Placeholder 12">
            <a:extLst>
              <a:ext uri="{FF2B5EF4-FFF2-40B4-BE49-F238E27FC236}">
                <a16:creationId xmlns:a16="http://schemas.microsoft.com/office/drawing/2014/main" id="{D091BDB1-D06A-F20F-BD0A-FA4BEE12E67F}"/>
              </a:ext>
            </a:extLst>
          </p:cNvPr>
          <p:cNvSpPr>
            <a:spLocks noGrp="1"/>
          </p:cNvSpPr>
          <p:nvPr>
            <p:ph type="body" sz="quarter" idx="37" hasCustomPrompt="1"/>
          </p:nvPr>
        </p:nvSpPr>
        <p:spPr>
          <a:xfrm>
            <a:off x="842963" y="4344531"/>
            <a:ext cx="434758" cy="385763"/>
          </a:xfrm>
        </p:spPr>
        <p:txBody>
          <a:bodyPr lIns="0" tIns="0" rIns="0" bIns="0" anchor="b">
            <a:noAutofit/>
          </a:bodyPr>
          <a:lstStyle>
            <a:lvl1pPr marL="0" indent="0" algn="ctr">
              <a:buNone/>
              <a:defRPr>
                <a:latin typeface="+mj-lt"/>
              </a:defRPr>
            </a:lvl1pPr>
          </a:lstStyle>
          <a:p>
            <a:pPr lvl="0"/>
            <a:r>
              <a:rPr lang="en-GB"/>
              <a:t>04</a:t>
            </a:r>
          </a:p>
        </p:txBody>
      </p:sp>
      <p:sp>
        <p:nvSpPr>
          <p:cNvPr id="10" name="Text Placeholder 2">
            <a:extLst>
              <a:ext uri="{FF2B5EF4-FFF2-40B4-BE49-F238E27FC236}">
                <a16:creationId xmlns:a16="http://schemas.microsoft.com/office/drawing/2014/main" id="{34B2A11E-0D27-4D46-A91D-448866797E48}"/>
              </a:ext>
            </a:extLst>
          </p:cNvPr>
          <p:cNvSpPr>
            <a:spLocks noGrp="1"/>
          </p:cNvSpPr>
          <p:nvPr>
            <p:ph type="body" sz="quarter" idx="33"/>
          </p:nvPr>
        </p:nvSpPr>
        <p:spPr>
          <a:xfrm>
            <a:off x="1384268" y="4174631"/>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62" name="Content Placeholder 2">
            <a:extLst>
              <a:ext uri="{FF2B5EF4-FFF2-40B4-BE49-F238E27FC236}">
                <a16:creationId xmlns:a16="http://schemas.microsoft.com/office/drawing/2014/main" id="{ABE6E289-1987-1965-BF2F-9BA862779B9C}"/>
              </a:ext>
            </a:extLst>
          </p:cNvPr>
          <p:cNvSpPr>
            <a:spLocks noGrp="1"/>
          </p:cNvSpPr>
          <p:nvPr>
            <p:ph idx="22"/>
          </p:nvPr>
        </p:nvSpPr>
        <p:spPr>
          <a:xfrm>
            <a:off x="1384403" y="5087560"/>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16" name="Text Placeholder 12">
            <a:extLst>
              <a:ext uri="{FF2B5EF4-FFF2-40B4-BE49-F238E27FC236}">
                <a16:creationId xmlns:a16="http://schemas.microsoft.com/office/drawing/2014/main" id="{35A2DADA-11CE-0CFF-67A5-C675A9F7976D}"/>
              </a:ext>
            </a:extLst>
          </p:cNvPr>
          <p:cNvSpPr>
            <a:spLocks noGrp="1"/>
          </p:cNvSpPr>
          <p:nvPr>
            <p:ph type="body" sz="quarter" idx="39" hasCustomPrompt="1"/>
          </p:nvPr>
        </p:nvSpPr>
        <p:spPr>
          <a:xfrm>
            <a:off x="4421805" y="4344531"/>
            <a:ext cx="434758" cy="385763"/>
          </a:xfrm>
        </p:spPr>
        <p:txBody>
          <a:bodyPr lIns="0" tIns="0" rIns="0" bIns="0" anchor="b">
            <a:noAutofit/>
          </a:bodyPr>
          <a:lstStyle>
            <a:lvl1pPr marL="0" indent="0" algn="ctr">
              <a:buNone/>
              <a:defRPr>
                <a:latin typeface="+mj-lt"/>
              </a:defRPr>
            </a:lvl1pPr>
          </a:lstStyle>
          <a:p>
            <a:pPr lvl="0"/>
            <a:r>
              <a:rPr lang="en-GB"/>
              <a:t>05</a:t>
            </a:r>
          </a:p>
        </p:txBody>
      </p:sp>
      <p:sp>
        <p:nvSpPr>
          <p:cNvPr id="11" name="Text Placeholder 2">
            <a:extLst>
              <a:ext uri="{FF2B5EF4-FFF2-40B4-BE49-F238E27FC236}">
                <a16:creationId xmlns:a16="http://schemas.microsoft.com/office/drawing/2014/main" id="{D89CDCE3-2BC6-3295-3B7D-D64BF96C5457}"/>
              </a:ext>
            </a:extLst>
          </p:cNvPr>
          <p:cNvSpPr>
            <a:spLocks noGrp="1"/>
          </p:cNvSpPr>
          <p:nvPr>
            <p:ph type="body" sz="quarter" idx="34"/>
          </p:nvPr>
        </p:nvSpPr>
        <p:spPr>
          <a:xfrm>
            <a:off x="4962577" y="4174631"/>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65" name="Content Placeholder 2">
            <a:extLst>
              <a:ext uri="{FF2B5EF4-FFF2-40B4-BE49-F238E27FC236}">
                <a16:creationId xmlns:a16="http://schemas.microsoft.com/office/drawing/2014/main" id="{CD76792D-C530-0E2F-8D16-3B89EFFB4FF6}"/>
              </a:ext>
            </a:extLst>
          </p:cNvPr>
          <p:cNvSpPr>
            <a:spLocks noGrp="1"/>
          </p:cNvSpPr>
          <p:nvPr>
            <p:ph idx="25"/>
          </p:nvPr>
        </p:nvSpPr>
        <p:spPr>
          <a:xfrm>
            <a:off x="4962712" y="5087560"/>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22" name="Text Placeholder 12">
            <a:extLst>
              <a:ext uri="{FF2B5EF4-FFF2-40B4-BE49-F238E27FC236}">
                <a16:creationId xmlns:a16="http://schemas.microsoft.com/office/drawing/2014/main" id="{436CB067-7239-D038-646D-52E7105AE7E0}"/>
              </a:ext>
            </a:extLst>
          </p:cNvPr>
          <p:cNvSpPr>
            <a:spLocks noGrp="1"/>
          </p:cNvSpPr>
          <p:nvPr>
            <p:ph type="body" sz="quarter" idx="41" hasCustomPrompt="1"/>
          </p:nvPr>
        </p:nvSpPr>
        <p:spPr>
          <a:xfrm>
            <a:off x="7994871" y="4344531"/>
            <a:ext cx="434758" cy="385763"/>
          </a:xfrm>
        </p:spPr>
        <p:txBody>
          <a:bodyPr lIns="0" tIns="0" rIns="0" bIns="0" anchor="b">
            <a:noAutofit/>
          </a:bodyPr>
          <a:lstStyle>
            <a:lvl1pPr marL="0" indent="0" algn="ctr">
              <a:buNone/>
              <a:defRPr>
                <a:latin typeface="+mj-lt"/>
              </a:defRPr>
            </a:lvl1pPr>
          </a:lstStyle>
          <a:p>
            <a:pPr lvl="0"/>
            <a:r>
              <a:rPr lang="en-GB"/>
              <a:t>06</a:t>
            </a:r>
          </a:p>
        </p:txBody>
      </p:sp>
      <p:sp>
        <p:nvSpPr>
          <p:cNvPr id="12" name="Text Placeholder 2">
            <a:extLst>
              <a:ext uri="{FF2B5EF4-FFF2-40B4-BE49-F238E27FC236}">
                <a16:creationId xmlns:a16="http://schemas.microsoft.com/office/drawing/2014/main" id="{4BA33470-6404-0E70-04B0-CDCAA18D4361}"/>
              </a:ext>
            </a:extLst>
          </p:cNvPr>
          <p:cNvSpPr>
            <a:spLocks noGrp="1"/>
          </p:cNvSpPr>
          <p:nvPr>
            <p:ph type="body" sz="quarter" idx="35"/>
          </p:nvPr>
        </p:nvSpPr>
        <p:spPr>
          <a:xfrm>
            <a:off x="8535137" y="4174631"/>
            <a:ext cx="2812863" cy="788962"/>
          </a:xfrm>
        </p:spPr>
        <p:txBody>
          <a:bodyPr anchor="b">
            <a:noAutofit/>
          </a:bodyPr>
          <a:lstStyle>
            <a:lvl1pPr marL="0" indent="0">
              <a:lnSpc>
                <a:spcPct val="100000"/>
              </a:lnSpc>
              <a:spcBef>
                <a:spcPts val="0"/>
              </a:spcBef>
              <a:buNone/>
              <a:defRPr sz="1800" baseline="0">
                <a:latin typeface="+mj-lt"/>
                <a:ea typeface="+mj-ea"/>
              </a:defRPr>
            </a:lvl1pPr>
            <a:lvl2pPr>
              <a:lnSpc>
                <a:spcPct val="100000"/>
              </a:lnSpc>
              <a:spcBef>
                <a:spcPts val="0"/>
              </a:spcBef>
              <a:defRPr sz="1800" baseline="0">
                <a:latin typeface="+mj-lt"/>
                <a:ea typeface="+mj-ea"/>
              </a:defRPr>
            </a:lvl2pPr>
            <a:lvl3pPr>
              <a:lnSpc>
                <a:spcPct val="100000"/>
              </a:lnSpc>
              <a:spcBef>
                <a:spcPts val="0"/>
              </a:spcBef>
              <a:defRPr sz="1800" baseline="0">
                <a:latin typeface="+mj-lt"/>
                <a:ea typeface="+mj-ea"/>
              </a:defRPr>
            </a:lvl3pPr>
            <a:lvl4pPr>
              <a:lnSpc>
                <a:spcPct val="100000"/>
              </a:lnSpc>
              <a:spcBef>
                <a:spcPts val="0"/>
              </a:spcBef>
              <a:defRPr sz="1800" baseline="0">
                <a:latin typeface="+mj-lt"/>
                <a:ea typeface="+mj-ea"/>
              </a:defRPr>
            </a:lvl4pPr>
            <a:lvl5pPr>
              <a:lnSpc>
                <a:spcPct val="100000"/>
              </a:lnSpc>
              <a:spcBef>
                <a:spcPts val="0"/>
              </a:spcBef>
              <a:defRPr sz="1800" baseline="0">
                <a:latin typeface="+mj-lt"/>
                <a:ea typeface="+mj-ea"/>
              </a:defRPr>
            </a:lvl5pPr>
          </a:lstStyle>
          <a:p>
            <a:pPr lvl="0"/>
            <a:r>
              <a:rPr lang="en-GB"/>
              <a:t>Click to edit Master text styles</a:t>
            </a:r>
          </a:p>
        </p:txBody>
      </p:sp>
      <p:sp>
        <p:nvSpPr>
          <p:cNvPr id="68" name="Content Placeholder 2">
            <a:extLst>
              <a:ext uri="{FF2B5EF4-FFF2-40B4-BE49-F238E27FC236}">
                <a16:creationId xmlns:a16="http://schemas.microsoft.com/office/drawing/2014/main" id="{068F9459-BC8A-0B9B-0553-20FAA0BDB905}"/>
              </a:ext>
            </a:extLst>
          </p:cNvPr>
          <p:cNvSpPr>
            <a:spLocks noGrp="1"/>
          </p:cNvSpPr>
          <p:nvPr>
            <p:ph idx="28"/>
          </p:nvPr>
        </p:nvSpPr>
        <p:spPr>
          <a:xfrm>
            <a:off x="8541021" y="5087560"/>
            <a:ext cx="2812594" cy="72058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solidFill>
                  <a:schemeClr val="tx1">
                    <a:lumMod val="75000"/>
                    <a:lumOff val="25000"/>
                  </a:schemeClr>
                </a:solidFill>
              </a:defRPr>
            </a:lvl2pPr>
            <a:lvl3pPr>
              <a:spcBef>
                <a:spcPts val="0"/>
              </a:spcBef>
              <a:defRPr sz="1400">
                <a:solidFill>
                  <a:schemeClr val="tx1">
                    <a:lumMod val="75000"/>
                    <a:lumOff val="25000"/>
                  </a:schemeClr>
                </a:solidFill>
              </a:defRPr>
            </a:lvl3pPr>
            <a:lvl4pPr>
              <a:spcBef>
                <a:spcPts val="0"/>
              </a:spcBef>
              <a:defRPr sz="1400">
                <a:solidFill>
                  <a:schemeClr val="tx1">
                    <a:lumMod val="75000"/>
                    <a:lumOff val="25000"/>
                  </a:schemeClr>
                </a:solidFill>
              </a:defRPr>
            </a:lvl4pPr>
            <a:lvl5pPr>
              <a:spcBef>
                <a:spcPts val="0"/>
              </a:spcBef>
              <a:defRPr sz="1400">
                <a:solidFill>
                  <a:schemeClr val="tx1">
                    <a:lumMod val="75000"/>
                    <a:lumOff val="25000"/>
                  </a:schemeClr>
                </a:solidFill>
              </a:defRPr>
            </a:lvl5pPr>
          </a:lstStyle>
          <a:p>
            <a:pPr lvl="0"/>
            <a:r>
              <a:rPr lang="en-GB"/>
              <a:t>Click to edit Master text styles</a:t>
            </a:r>
            <a:endParaRPr lang="en-US"/>
          </a:p>
        </p:txBody>
      </p:sp>
      <p:sp>
        <p:nvSpPr>
          <p:cNvPr id="8" name="Footer Placeholder 4">
            <a:extLst>
              <a:ext uri="{FF2B5EF4-FFF2-40B4-BE49-F238E27FC236}">
                <a16:creationId xmlns:a16="http://schemas.microsoft.com/office/drawing/2014/main" id="{B791D491-74AF-1110-DE2A-F94B0F8C098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Date Placeholder 3">
            <a:extLst>
              <a:ext uri="{FF2B5EF4-FFF2-40B4-BE49-F238E27FC236}">
                <a16:creationId xmlns:a16="http://schemas.microsoft.com/office/drawing/2014/main" id="{27687739-4F1B-4886-C248-53466C296513}"/>
              </a:ext>
            </a:extLst>
          </p:cNvPr>
          <p:cNvSpPr>
            <a:spLocks noGrp="1"/>
          </p:cNvSpPr>
          <p:nvPr>
            <p:ph type="dt" sz="half" idx="42"/>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Slide Number Placeholder 5">
            <a:extLst>
              <a:ext uri="{FF2B5EF4-FFF2-40B4-BE49-F238E27FC236}">
                <a16:creationId xmlns:a16="http://schemas.microsoft.com/office/drawing/2014/main" id="{0E0578B1-7D93-F923-4A39-FF6F2B37E343}"/>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7" name="Freeform: Shape 16">
            <a:extLst>
              <a:ext uri="{FF2B5EF4-FFF2-40B4-BE49-F238E27FC236}">
                <a16:creationId xmlns:a16="http://schemas.microsoft.com/office/drawing/2014/main" id="{53E59676-000B-23C4-A79E-6F7EF618E4F9}"/>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Freeform: Shape 17">
            <a:extLst>
              <a:ext uri="{FF2B5EF4-FFF2-40B4-BE49-F238E27FC236}">
                <a16:creationId xmlns:a16="http://schemas.microsoft.com/office/drawing/2014/main" id="{1D8FF8B4-211F-D599-8942-4CEA19F21D3F}"/>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Freeform: Shape 19">
            <a:extLst>
              <a:ext uri="{FF2B5EF4-FFF2-40B4-BE49-F238E27FC236}">
                <a16:creationId xmlns:a16="http://schemas.microsoft.com/office/drawing/2014/main" id="{8F73199D-15C0-5009-084E-702074F044D2}"/>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Freeform: Shape 18">
            <a:extLst>
              <a:ext uri="{FF2B5EF4-FFF2-40B4-BE49-F238E27FC236}">
                <a16:creationId xmlns:a16="http://schemas.microsoft.com/office/drawing/2014/main" id="{0B3DC668-E35A-3B70-A10C-247B5A01BBB4}"/>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2924143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CAAAA72-0635-9135-A730-ECC45A439709}"/>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dirty="0"/>
              <a:t>Click to edit Master title style</a:t>
            </a:r>
          </a:p>
        </p:txBody>
      </p:sp>
      <p:sp>
        <p:nvSpPr>
          <p:cNvPr id="23" name="Content Placeholder 22">
            <a:extLst>
              <a:ext uri="{FF2B5EF4-FFF2-40B4-BE49-F238E27FC236}">
                <a16:creationId xmlns:a16="http://schemas.microsoft.com/office/drawing/2014/main" id="{86F79B09-7D88-8381-B406-AFD71843F9C1}"/>
              </a:ext>
            </a:extLst>
          </p:cNvPr>
          <p:cNvSpPr>
            <a:spLocks noGrp="1"/>
          </p:cNvSpPr>
          <p:nvPr>
            <p:ph sz="quarter" idx="13"/>
          </p:nvPr>
        </p:nvSpPr>
        <p:spPr>
          <a:xfrm>
            <a:off x="844000" y="2197099"/>
            <a:ext cx="10504000" cy="3774117"/>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9" name="Date Placeholder 3">
            <a:extLst>
              <a:ext uri="{FF2B5EF4-FFF2-40B4-BE49-F238E27FC236}">
                <a16:creationId xmlns:a16="http://schemas.microsoft.com/office/drawing/2014/main" id="{35D5E2D8-F574-39FC-A2DB-A1AE4B966622}"/>
              </a:ext>
            </a:extLst>
          </p:cNvPr>
          <p:cNvSpPr>
            <a:spLocks noGrp="1"/>
          </p:cNvSpPr>
          <p:nvPr>
            <p:ph type="dt" sz="half" idx="10"/>
          </p:nvPr>
        </p:nvSpPr>
        <p:spPr>
          <a:xfrm>
            <a:off x="1174751" y="6400800"/>
            <a:ext cx="2743200" cy="266700"/>
          </a:xfrm>
        </p:spPr>
        <p:txBody>
          <a:bodyPr/>
          <a:lstStyle/>
          <a:p>
            <a:r>
              <a:rPr lang="en-US" altLang="zh-CN" dirty="0"/>
              <a:t>03/12/2025</a:t>
            </a:r>
            <a:fld id="{FD138C57-8E3B-4697-92F8-0ED9B71F7E17}" type="datetime1">
              <a:rPr lang="en-US" smtClean="0"/>
              <a:t>4/15/2025</a:t>
            </a:fld>
            <a:endParaRPr lang="en-US"/>
          </a:p>
        </p:txBody>
      </p:sp>
      <p:sp>
        <p:nvSpPr>
          <p:cNvPr id="8" name="Footer Placeholder 4">
            <a:extLst>
              <a:ext uri="{FF2B5EF4-FFF2-40B4-BE49-F238E27FC236}">
                <a16:creationId xmlns:a16="http://schemas.microsoft.com/office/drawing/2014/main" id="{B791D491-74AF-1110-DE2A-F94B0F8C098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0E0578B1-7D93-F923-4A39-FF6F2B37E343}"/>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7" name="Freeform: Shape 16">
            <a:extLst>
              <a:ext uri="{FF2B5EF4-FFF2-40B4-BE49-F238E27FC236}">
                <a16:creationId xmlns:a16="http://schemas.microsoft.com/office/drawing/2014/main" id="{53E59676-000B-23C4-A79E-6F7EF618E4F9}"/>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Freeform: Shape 17">
            <a:extLst>
              <a:ext uri="{FF2B5EF4-FFF2-40B4-BE49-F238E27FC236}">
                <a16:creationId xmlns:a16="http://schemas.microsoft.com/office/drawing/2014/main" id="{1D8FF8B4-211F-D599-8942-4CEA19F21D3F}"/>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Freeform: Shape 19">
            <a:extLst>
              <a:ext uri="{FF2B5EF4-FFF2-40B4-BE49-F238E27FC236}">
                <a16:creationId xmlns:a16="http://schemas.microsoft.com/office/drawing/2014/main" id="{8F73199D-15C0-5009-084E-702074F044D2}"/>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Freeform: Shape 18">
            <a:extLst>
              <a:ext uri="{FF2B5EF4-FFF2-40B4-BE49-F238E27FC236}">
                <a16:creationId xmlns:a16="http://schemas.microsoft.com/office/drawing/2014/main" id="{0B3DC668-E35A-3B70-A10C-247B5A01BBB4}"/>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171354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1 (Max)">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323949A-41F3-9274-96B9-AE55D20E747F}"/>
              </a:ext>
            </a:extLst>
          </p:cNvPr>
          <p:cNvSpPr>
            <a:spLocks noGrp="1"/>
          </p:cNvSpPr>
          <p:nvPr>
            <p:ph type="title"/>
          </p:nvPr>
        </p:nvSpPr>
        <p:spPr>
          <a:xfrm>
            <a:off x="844001" y="831919"/>
            <a:ext cx="10504000" cy="528186"/>
          </a:xfrm>
        </p:spPr>
        <p:txBody>
          <a:bodyPr anchor="ctr">
            <a:normAutofit/>
          </a:bodyPr>
          <a:lstStyle>
            <a:lvl1pPr>
              <a:defRPr sz="2400"/>
            </a:lvl1pPr>
          </a:lstStyle>
          <a:p>
            <a:r>
              <a:rPr lang="en-US"/>
              <a:t>Click to edit Master title style</a:t>
            </a:r>
          </a:p>
        </p:txBody>
      </p:sp>
      <p:sp>
        <p:nvSpPr>
          <p:cNvPr id="6" name="Content Placeholder 2">
            <a:extLst>
              <a:ext uri="{FF2B5EF4-FFF2-40B4-BE49-F238E27FC236}">
                <a16:creationId xmlns:a16="http://schemas.microsoft.com/office/drawing/2014/main" id="{6A73CEA9-5FE2-4144-7BCF-29CF17143BAB}"/>
              </a:ext>
            </a:extLst>
          </p:cNvPr>
          <p:cNvSpPr>
            <a:spLocks noGrp="1"/>
          </p:cNvSpPr>
          <p:nvPr>
            <p:ph idx="1"/>
          </p:nvPr>
        </p:nvSpPr>
        <p:spPr>
          <a:xfrm>
            <a:off x="844000" y="1474839"/>
            <a:ext cx="10504000" cy="455124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013246-8EC0-8C70-3F45-8768D7C5F7C9}"/>
              </a:ext>
            </a:extLst>
          </p:cNvPr>
          <p:cNvSpPr>
            <a:spLocks noGrp="1"/>
          </p:cNvSpPr>
          <p:nvPr>
            <p:ph type="dt" sz="half" idx="13"/>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9" name="Footer Placeholder 4">
            <a:extLst>
              <a:ext uri="{FF2B5EF4-FFF2-40B4-BE49-F238E27FC236}">
                <a16:creationId xmlns:a16="http://schemas.microsoft.com/office/drawing/2014/main" id="{3650C69B-A152-BD06-9047-9F7118B5F50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8" name="Slide Number Placeholder 5">
            <a:extLst>
              <a:ext uri="{FF2B5EF4-FFF2-40B4-BE49-F238E27FC236}">
                <a16:creationId xmlns:a16="http://schemas.microsoft.com/office/drawing/2014/main" id="{27912CA5-005B-5D63-2624-E78C51C2E01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9" name="Freeform: Shape 59">
            <a:extLst>
              <a:ext uri="{FF2B5EF4-FFF2-40B4-BE49-F238E27FC236}">
                <a16:creationId xmlns:a16="http://schemas.microsoft.com/office/drawing/2014/main" id="{693E4553-C52A-1094-51E7-50535E76976F}"/>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6" name="Rectangle 9">
            <a:extLst>
              <a:ext uri="{FF2B5EF4-FFF2-40B4-BE49-F238E27FC236}">
                <a16:creationId xmlns:a16="http://schemas.microsoft.com/office/drawing/2014/main" id="{19C42F7F-708C-263A-B3B6-00E85FDE08E1}"/>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Rectangle 11">
            <a:extLst>
              <a:ext uri="{FF2B5EF4-FFF2-40B4-BE49-F238E27FC236}">
                <a16:creationId xmlns:a16="http://schemas.microsoft.com/office/drawing/2014/main" id="{12D9E626-EA86-5127-0C73-7BCA5CC9705B}"/>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Freeform: Shape 59">
            <a:extLst>
              <a:ext uri="{FF2B5EF4-FFF2-40B4-BE49-F238E27FC236}">
                <a16:creationId xmlns:a16="http://schemas.microsoft.com/office/drawing/2014/main" id="{E36196F9-2EDE-D6C7-C18F-0CA6607F67BB}"/>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411727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1248" y="-1424940"/>
            <a:ext cx="10515600" cy="1325880"/>
          </a:xfrm>
        </p:spPr>
        <p:txBody>
          <a:bodyPr anchor="ctr">
            <a:no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C40143AB-871B-A40A-4ABF-203E363009E3}"/>
              </a:ext>
            </a:extLst>
          </p:cNvPr>
          <p:cNvSpPr>
            <a:spLocks noGrp="1"/>
          </p:cNvSpPr>
          <p:nvPr>
            <p:ph idx="1"/>
          </p:nvPr>
        </p:nvSpPr>
        <p:spPr>
          <a:xfrm>
            <a:off x="318800" y="313467"/>
            <a:ext cx="11554400" cy="550700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AE213731-C6F5-8BF4-CFFA-DB6F3E7CBA9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8" name="Footer Placeholder 4">
            <a:extLst>
              <a:ext uri="{FF2B5EF4-FFF2-40B4-BE49-F238E27FC236}">
                <a16:creationId xmlns:a16="http://schemas.microsoft.com/office/drawing/2014/main" id="{C7518267-D602-CAB2-16AC-CF280D72A51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356B0E37-DA37-08EC-5352-201C44098E21}"/>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20894150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2917031" y="977462"/>
            <a:ext cx="6357939" cy="1639640"/>
          </a:xfrm>
        </p:spPr>
        <p:txBody>
          <a:bodyPr lIns="0" tIns="0" rIns="0" bIns="0">
            <a:noAutofit/>
          </a:bodyPr>
          <a:lstStyle>
            <a:lvl1pPr algn="ctr">
              <a:defRPr sz="3600"/>
            </a:lvl1pPr>
          </a:lstStyle>
          <a:p>
            <a:r>
              <a:rPr lang="en-US"/>
              <a:t>Click to edit Master title style</a:t>
            </a:r>
          </a:p>
        </p:txBody>
      </p:sp>
      <p:sp>
        <p:nvSpPr>
          <p:cNvPr id="5" name="Content Placeholder 2">
            <a:extLst>
              <a:ext uri="{FF2B5EF4-FFF2-40B4-BE49-F238E27FC236}">
                <a16:creationId xmlns:a16="http://schemas.microsoft.com/office/drawing/2014/main" id="{80179A78-77A7-2005-19C5-C07E817AB4A8}"/>
              </a:ext>
            </a:extLst>
          </p:cNvPr>
          <p:cNvSpPr>
            <a:spLocks noGrp="1"/>
          </p:cNvSpPr>
          <p:nvPr>
            <p:ph idx="1"/>
          </p:nvPr>
        </p:nvSpPr>
        <p:spPr>
          <a:xfrm>
            <a:off x="2917030" y="3178628"/>
            <a:ext cx="6357939" cy="2847451"/>
          </a:xfrm>
        </p:spPr>
        <p:txBody>
          <a:bodyPr>
            <a:normAutofit/>
          </a:bodyPr>
          <a:lstStyle>
            <a:lvl1pPr marL="0" indent="0" algn="ctr">
              <a:buNone/>
              <a:defRPr sz="1400"/>
            </a:lvl1pPr>
            <a:lvl2pPr marL="457200" indent="0" algn="ctr">
              <a:buNone/>
              <a:defRPr sz="1200"/>
            </a:lvl2pPr>
            <a:lvl3pPr marL="914400" indent="0" algn="ctr">
              <a:buNone/>
              <a:defRPr sz="1100"/>
            </a:lvl3pPr>
            <a:lvl4pPr marL="1371600" indent="0" algn="ctr">
              <a:buNone/>
              <a:defRPr sz="1050"/>
            </a:lvl4pPr>
            <a:lvl5pPr marL="1828800" indent="0" algn="ctr">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0D3A9C5A-2E4F-8513-3BB5-484AF6AB01E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8" name="Footer Placeholder 4">
            <a:extLst>
              <a:ext uri="{FF2B5EF4-FFF2-40B4-BE49-F238E27FC236}">
                <a16:creationId xmlns:a16="http://schemas.microsoft.com/office/drawing/2014/main" id="{7271FE74-F4ED-F522-8E6C-987B7D926F9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364DB04A-B800-A67D-2202-5E3127DEF9FE}"/>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Rectangle 8">
            <a:extLst>
              <a:ext uri="{FF2B5EF4-FFF2-40B4-BE49-F238E27FC236}">
                <a16:creationId xmlns:a16="http://schemas.microsoft.com/office/drawing/2014/main" id="{78FE1527-C73A-10FD-DC23-1B90C0C209A2}"/>
              </a:ext>
              <a:ext uri="{C183D7F6-B498-43B3-948B-1728B52AA6E4}">
                <adec:decorative xmlns:adec="http://schemas.microsoft.com/office/drawing/2017/decorative" val="1"/>
              </a:ext>
            </a:extLst>
          </p:cNvPr>
          <p:cNvSpPr/>
          <p:nvPr userDrawn="1"/>
        </p:nvSpPr>
        <p:spPr>
          <a:xfrm>
            <a:off x="0" y="-1"/>
            <a:ext cx="594723" cy="121870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Rectangle 9">
            <a:extLst>
              <a:ext uri="{FF2B5EF4-FFF2-40B4-BE49-F238E27FC236}">
                <a16:creationId xmlns:a16="http://schemas.microsoft.com/office/drawing/2014/main" id="{9606E1E0-F3DA-894A-2D3C-A22A48141AD9}"/>
              </a:ext>
              <a:ext uri="{C183D7F6-B498-43B3-948B-1728B52AA6E4}">
                <adec:decorative xmlns:adec="http://schemas.microsoft.com/office/drawing/2017/decorative" val="1"/>
              </a:ext>
            </a:extLst>
          </p:cNvPr>
          <p:cNvSpPr/>
          <p:nvPr userDrawn="1"/>
        </p:nvSpPr>
        <p:spPr>
          <a:xfrm>
            <a:off x="1" y="1218702"/>
            <a:ext cx="592750" cy="3553424"/>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Rectangle 6">
            <a:extLst>
              <a:ext uri="{FF2B5EF4-FFF2-40B4-BE49-F238E27FC236}">
                <a16:creationId xmlns:a16="http://schemas.microsoft.com/office/drawing/2014/main" id="{D037B66F-8A88-B401-B56A-B1819D1B720F}"/>
              </a:ext>
              <a:ext uri="{C183D7F6-B498-43B3-948B-1728B52AA6E4}">
                <adec:decorative xmlns:adec="http://schemas.microsoft.com/office/drawing/2017/decorative" val="1"/>
              </a:ext>
            </a:extLst>
          </p:cNvPr>
          <p:cNvSpPr/>
          <p:nvPr userDrawn="1"/>
        </p:nvSpPr>
        <p:spPr>
          <a:xfrm>
            <a:off x="0" y="4772126"/>
            <a:ext cx="592750" cy="208587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6">
            <a:extLst>
              <a:ext uri="{FF2B5EF4-FFF2-40B4-BE49-F238E27FC236}">
                <a16:creationId xmlns:a16="http://schemas.microsoft.com/office/drawing/2014/main" id="{38B4A883-7D2B-B3A4-E71C-97A5282E4501}"/>
              </a:ext>
              <a:ext uri="{C183D7F6-B498-43B3-948B-1728B52AA6E4}">
                <adec:decorative xmlns:adec="http://schemas.microsoft.com/office/drawing/2017/decorative" val="1"/>
              </a:ext>
            </a:extLst>
          </p:cNvPr>
          <p:cNvSpPr/>
          <p:nvPr userDrawn="1"/>
        </p:nvSpPr>
        <p:spPr>
          <a:xfrm flipH="1" flipV="1">
            <a:off x="11606189" y="-1"/>
            <a:ext cx="589758"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Shape 59">
            <a:extLst>
              <a:ext uri="{FF2B5EF4-FFF2-40B4-BE49-F238E27FC236}">
                <a16:creationId xmlns:a16="http://schemas.microsoft.com/office/drawing/2014/main" id="{33DD5763-4396-FB3F-84CF-397FE27E14FF}"/>
              </a:ext>
              <a:ext uri="{C183D7F6-B498-43B3-948B-1728B52AA6E4}">
                <adec:decorative xmlns:adec="http://schemas.microsoft.com/office/drawing/2017/decorative" val="1"/>
              </a:ext>
            </a:extLst>
          </p:cNvPr>
          <p:cNvSpPr/>
          <p:nvPr userDrawn="1"/>
        </p:nvSpPr>
        <p:spPr>
          <a:xfrm flipV="1">
            <a:off x="0" y="5880326"/>
            <a:ext cx="592750" cy="977674"/>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5" name="Freeform: Shape 59">
            <a:extLst>
              <a:ext uri="{FF2B5EF4-FFF2-40B4-BE49-F238E27FC236}">
                <a16:creationId xmlns:a16="http://schemas.microsoft.com/office/drawing/2014/main" id="{79FFE37C-246F-C521-201C-7A3929C754A7}"/>
              </a:ext>
              <a:ext uri="{C183D7F6-B498-43B3-948B-1728B52AA6E4}">
                <adec:decorative xmlns:adec="http://schemas.microsoft.com/office/drawing/2017/decorative" val="1"/>
              </a:ext>
            </a:extLst>
          </p:cNvPr>
          <p:cNvSpPr/>
          <p:nvPr userDrawn="1"/>
        </p:nvSpPr>
        <p:spPr>
          <a:xfrm flipH="1">
            <a:off x="11606189" y="0"/>
            <a:ext cx="593702" cy="977674"/>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3" name="Rectangle 9">
            <a:extLst>
              <a:ext uri="{FF2B5EF4-FFF2-40B4-BE49-F238E27FC236}">
                <a16:creationId xmlns:a16="http://schemas.microsoft.com/office/drawing/2014/main" id="{F03D9D30-3DEA-8443-E734-46EB19A66C63}"/>
              </a:ext>
              <a:ext uri="{C183D7F6-B498-43B3-948B-1728B52AA6E4}">
                <adec:decorative xmlns:adec="http://schemas.microsoft.com/office/drawing/2017/decorative" val="1"/>
              </a:ext>
            </a:extLst>
          </p:cNvPr>
          <p:cNvSpPr/>
          <p:nvPr userDrawn="1"/>
        </p:nvSpPr>
        <p:spPr>
          <a:xfrm flipH="1" flipV="1">
            <a:off x="11606192" y="2076566"/>
            <a:ext cx="589753"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8">
            <a:extLst>
              <a:ext uri="{FF2B5EF4-FFF2-40B4-BE49-F238E27FC236}">
                <a16:creationId xmlns:a16="http://schemas.microsoft.com/office/drawing/2014/main" id="{CFF138E9-CABA-E863-0725-2AF946DDF089}"/>
              </a:ext>
              <a:ext uri="{C183D7F6-B498-43B3-948B-1728B52AA6E4}">
                <adec:decorative xmlns:adec="http://schemas.microsoft.com/office/drawing/2017/decorative" val="1"/>
              </a:ext>
            </a:extLst>
          </p:cNvPr>
          <p:cNvSpPr/>
          <p:nvPr userDrawn="1"/>
        </p:nvSpPr>
        <p:spPr>
          <a:xfrm flipH="1" flipV="1">
            <a:off x="11606189" y="5633579"/>
            <a:ext cx="589755"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919207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9" name="Rectangle 6">
            <a:extLst>
              <a:ext uri="{FF2B5EF4-FFF2-40B4-BE49-F238E27FC236}">
                <a16:creationId xmlns:a16="http://schemas.microsoft.com/office/drawing/2014/main" id="{0BBEF3D7-DB5B-7581-44D1-A96990F4C8D8}"/>
              </a:ext>
              <a:ext uri="{C183D7F6-B498-43B3-948B-1728B52AA6E4}">
                <adec:decorative xmlns:adec="http://schemas.microsoft.com/office/drawing/2017/decorative" val="1"/>
              </a:ext>
            </a:extLst>
          </p:cNvPr>
          <p:cNvSpPr/>
          <p:nvPr userDrawn="1"/>
        </p:nvSpPr>
        <p:spPr>
          <a:xfrm rot="5400000">
            <a:off x="3066943" y="3479693"/>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Freeform: Shape 59">
            <a:extLst>
              <a:ext uri="{FF2B5EF4-FFF2-40B4-BE49-F238E27FC236}">
                <a16:creationId xmlns:a16="http://schemas.microsoft.com/office/drawing/2014/main" id="{AA1200B2-C1B6-992C-FCB0-92D95EFEB46F}"/>
              </a:ext>
              <a:ext uri="{C183D7F6-B498-43B3-948B-1728B52AA6E4}">
                <adec:decorative xmlns:adec="http://schemas.microsoft.com/office/drawing/2017/decorative" val="1"/>
              </a:ext>
            </a:extLst>
          </p:cNvPr>
          <p:cNvSpPr/>
          <p:nvPr userDrawn="1"/>
        </p:nvSpPr>
        <p:spPr>
          <a:xfrm rot="5400000" flipV="1">
            <a:off x="72519" y="6473316"/>
            <a:ext cx="312166" cy="45720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7" name="Rectangle 6">
            <a:extLst>
              <a:ext uri="{FF2B5EF4-FFF2-40B4-BE49-F238E27FC236}">
                <a16:creationId xmlns:a16="http://schemas.microsoft.com/office/drawing/2014/main" id="{3F37E9B1-B103-4DC6-4C5C-CBAE64410DC3}"/>
              </a:ext>
              <a:ext uri="{C183D7F6-B498-43B3-948B-1728B52AA6E4}">
                <adec:decorative xmlns:adec="http://schemas.microsoft.com/office/drawing/2017/decorative" val="1"/>
              </a:ext>
            </a:extLst>
          </p:cNvPr>
          <p:cNvSpPr/>
          <p:nvPr userDrawn="1"/>
        </p:nvSpPr>
        <p:spPr>
          <a:xfrm rot="5400000">
            <a:off x="8416414" y="4574669"/>
            <a:ext cx="312165"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8" name="Rectangle 6">
            <a:extLst>
              <a:ext uri="{FF2B5EF4-FFF2-40B4-BE49-F238E27FC236}">
                <a16:creationId xmlns:a16="http://schemas.microsoft.com/office/drawing/2014/main" id="{ACE39DDF-DFF5-AB6F-F487-951C570FCCBF}"/>
              </a:ext>
              <a:ext uri="{C183D7F6-B498-43B3-948B-1728B52AA6E4}">
                <adec:decorative xmlns:adec="http://schemas.microsoft.com/office/drawing/2017/decorative" val="1"/>
              </a:ext>
            </a:extLst>
          </p:cNvPr>
          <p:cNvSpPr/>
          <p:nvPr userDrawn="1"/>
        </p:nvSpPr>
        <p:spPr>
          <a:xfrm rot="5400000">
            <a:off x="11290193" y="5956192"/>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1028347" y="2385975"/>
            <a:ext cx="4325112" cy="2454796"/>
          </a:xfrm>
        </p:spPr>
        <p:txBody>
          <a:bodyPr anchor="t">
            <a:no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42467BD2-62D0-543A-E4EC-DB0D7C8A1B03}"/>
              </a:ext>
            </a:extLst>
          </p:cNvPr>
          <p:cNvSpPr>
            <a:spLocks noGrp="1"/>
          </p:cNvSpPr>
          <p:nvPr>
            <p:ph idx="1"/>
          </p:nvPr>
        </p:nvSpPr>
        <p:spPr>
          <a:xfrm>
            <a:off x="5698836" y="2385976"/>
            <a:ext cx="5464817" cy="2454796"/>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Date Placeholder 3">
            <a:extLst>
              <a:ext uri="{FF2B5EF4-FFF2-40B4-BE49-F238E27FC236}">
                <a16:creationId xmlns:a16="http://schemas.microsoft.com/office/drawing/2014/main" id="{20CB7A08-999A-FAF6-CC22-3A805F7905F8}"/>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23" name="Footer Placeholder 4">
            <a:extLst>
              <a:ext uri="{FF2B5EF4-FFF2-40B4-BE49-F238E27FC236}">
                <a16:creationId xmlns:a16="http://schemas.microsoft.com/office/drawing/2014/main" id="{31001B33-CCD1-56DE-1347-50FE52B44C6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2" name="Slide Number Placeholder 5">
            <a:extLst>
              <a:ext uri="{FF2B5EF4-FFF2-40B4-BE49-F238E27FC236}">
                <a16:creationId xmlns:a16="http://schemas.microsoft.com/office/drawing/2014/main" id="{5BA3F666-FC83-4A06-E2D1-F54F36EE174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6177523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1028347" y="2258568"/>
            <a:ext cx="3813048" cy="3557016"/>
          </a:xfrm>
        </p:spPr>
        <p:txBody>
          <a:bodyPr anchor="t">
            <a:noAutofit/>
          </a:bodyPr>
          <a:lstStyle>
            <a:lvl1pPr>
              <a:defRPr sz="3600"/>
            </a:lvl1pPr>
          </a:lstStyle>
          <a:p>
            <a:r>
              <a:rPr lang="en-US"/>
              <a:t>Click to edit Master title style</a:t>
            </a:r>
          </a:p>
        </p:txBody>
      </p:sp>
      <p:sp>
        <p:nvSpPr>
          <p:cNvPr id="5" name="Content Placeholder 2">
            <a:extLst>
              <a:ext uri="{FF2B5EF4-FFF2-40B4-BE49-F238E27FC236}">
                <a16:creationId xmlns:a16="http://schemas.microsoft.com/office/drawing/2014/main" id="{A31706AB-E4B8-078D-026D-990252BF26E4}"/>
              </a:ext>
            </a:extLst>
          </p:cNvPr>
          <p:cNvSpPr>
            <a:spLocks noGrp="1"/>
          </p:cNvSpPr>
          <p:nvPr>
            <p:ph idx="1"/>
          </p:nvPr>
        </p:nvSpPr>
        <p:spPr>
          <a:xfrm>
            <a:off x="5237018" y="2258568"/>
            <a:ext cx="6077527" cy="3557016"/>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Date Placeholder 3">
            <a:extLst>
              <a:ext uri="{FF2B5EF4-FFF2-40B4-BE49-F238E27FC236}">
                <a16:creationId xmlns:a16="http://schemas.microsoft.com/office/drawing/2014/main" id="{4DBBEFEB-B716-AD6B-320D-005C214A9251}"/>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14" name="Footer Placeholder 4">
            <a:extLst>
              <a:ext uri="{FF2B5EF4-FFF2-40B4-BE49-F238E27FC236}">
                <a16:creationId xmlns:a16="http://schemas.microsoft.com/office/drawing/2014/main" id="{424575B1-A0F2-12EE-BB19-CB6ADE89EF35}"/>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18431A50-B82F-CFF9-D038-8C4456D09BF8}"/>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4" name="Rectangle 6">
            <a:extLst>
              <a:ext uri="{FF2B5EF4-FFF2-40B4-BE49-F238E27FC236}">
                <a16:creationId xmlns:a16="http://schemas.microsoft.com/office/drawing/2014/main" id="{FEF11A17-6EB4-B345-9C96-E6F438C8A609}"/>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Shape 59">
            <a:extLst>
              <a:ext uri="{FF2B5EF4-FFF2-40B4-BE49-F238E27FC236}">
                <a16:creationId xmlns:a16="http://schemas.microsoft.com/office/drawing/2014/main" id="{3B3BEDEF-57A1-D087-1E15-6B0456EC5BE6}"/>
              </a:ext>
              <a:ext uri="{C183D7F6-B498-43B3-948B-1728B52AA6E4}">
                <adec:decorative xmlns:adec="http://schemas.microsoft.com/office/drawing/2017/decorative" val="1"/>
              </a:ext>
            </a:extLst>
          </p:cNvPr>
          <p:cNvSpPr/>
          <p:nvPr userDrawn="1"/>
        </p:nvSpPr>
        <p:spPr>
          <a:xfrm rot="16200000" flipH="1" flipV="1">
            <a:off x="11370119" y="237025"/>
            <a:ext cx="1066800" cy="592750"/>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1" name="Rectangle 9">
            <a:extLst>
              <a:ext uri="{FF2B5EF4-FFF2-40B4-BE49-F238E27FC236}">
                <a16:creationId xmlns:a16="http://schemas.microsoft.com/office/drawing/2014/main" id="{10E338B6-58A3-91A4-F5EB-CD40D614F893}"/>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8">
            <a:extLst>
              <a:ext uri="{FF2B5EF4-FFF2-40B4-BE49-F238E27FC236}">
                <a16:creationId xmlns:a16="http://schemas.microsoft.com/office/drawing/2014/main" id="{5AD26084-EDDC-61FF-5474-7DF349CC7552}"/>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82136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3184A5B9-E2EB-CB8F-9FCE-B435678BB4BB}"/>
              </a:ext>
              <a:ext uri="{C183D7F6-B498-43B3-948B-1728B52AA6E4}">
                <adec:decorative xmlns:adec="http://schemas.microsoft.com/office/drawing/2017/decorative" val="1"/>
              </a:ext>
            </a:extLst>
          </p:cNvPr>
          <p:cNvSpPr/>
          <p:nvPr userDrawn="1"/>
        </p:nvSpPr>
        <p:spPr>
          <a:xfrm rot="10800000">
            <a:off x="9937750" y="3696527"/>
            <a:ext cx="2254248" cy="3163005"/>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14" name="Freeform: Shape 9">
            <a:extLst>
              <a:ext uri="{FF2B5EF4-FFF2-40B4-BE49-F238E27FC236}">
                <a16:creationId xmlns:a16="http://schemas.microsoft.com/office/drawing/2014/main" id="{BEF628E3-8F76-0E9D-3DEE-A459731EFF5F}"/>
              </a:ext>
              <a:ext uri="{C183D7F6-B498-43B3-948B-1728B52AA6E4}">
                <adec:decorative xmlns:adec="http://schemas.microsoft.com/office/drawing/2017/decorative" val="1"/>
              </a:ext>
            </a:extLst>
          </p:cNvPr>
          <p:cNvSpPr/>
          <p:nvPr userDrawn="1"/>
        </p:nvSpPr>
        <p:spPr>
          <a:xfrm flipV="1">
            <a:off x="9937750" y="5736197"/>
            <a:ext cx="2254250" cy="1121803"/>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11" name="Title 1">
            <a:extLst>
              <a:ext uri="{FF2B5EF4-FFF2-40B4-BE49-F238E27FC236}">
                <a16:creationId xmlns:a16="http://schemas.microsoft.com/office/drawing/2014/main" id="{794A9AA8-C219-474F-E074-634356B77D9C}"/>
              </a:ext>
            </a:extLst>
          </p:cNvPr>
          <p:cNvSpPr>
            <a:spLocks noGrp="1"/>
          </p:cNvSpPr>
          <p:nvPr>
            <p:ph type="ctrTitle" hasCustomPrompt="1"/>
          </p:nvPr>
        </p:nvSpPr>
        <p:spPr>
          <a:xfrm>
            <a:off x="657225" y="837382"/>
            <a:ext cx="7837069" cy="3696518"/>
          </a:xfrm>
        </p:spPr>
        <p:txBody>
          <a:bodyPr anchor="b">
            <a:noAutofit/>
          </a:bodyPr>
          <a:lstStyle>
            <a:lvl1pPr algn="l">
              <a:defRPr sz="5400"/>
            </a:lvl1pPr>
          </a:lstStyle>
          <a:p>
            <a:r>
              <a:rPr lang="en-US"/>
              <a:t>Click to edit Master title style</a:t>
            </a:r>
            <a:endParaRPr lang="en-CN"/>
          </a:p>
        </p:txBody>
      </p:sp>
      <p:sp>
        <p:nvSpPr>
          <p:cNvPr id="13" name="Subtitle 2">
            <a:extLst>
              <a:ext uri="{FF2B5EF4-FFF2-40B4-BE49-F238E27FC236}">
                <a16:creationId xmlns:a16="http://schemas.microsoft.com/office/drawing/2014/main" id="{12979924-61C7-4C37-EAF2-46A0A2A2D13E}"/>
              </a:ext>
            </a:extLst>
          </p:cNvPr>
          <p:cNvSpPr>
            <a:spLocks noGrp="1"/>
          </p:cNvSpPr>
          <p:nvPr>
            <p:ph type="subTitle" idx="1" hasCustomPrompt="1"/>
          </p:nvPr>
        </p:nvSpPr>
        <p:spPr>
          <a:xfrm>
            <a:off x="657225" y="4648199"/>
            <a:ext cx="7837070" cy="1042877"/>
          </a:xfrm>
        </p:spPr>
        <p:txBody>
          <a:bodyPr>
            <a:noAutofit/>
          </a:bodyPr>
          <a:lstStyle>
            <a:lvl1pPr marL="0" indent="0" algn="l">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7" name="Content Placeholder 8">
            <a:extLst>
              <a:ext uri="{FF2B5EF4-FFF2-40B4-BE49-F238E27FC236}">
                <a16:creationId xmlns:a16="http://schemas.microsoft.com/office/drawing/2014/main" id="{946F423E-A433-4DDE-A3C0-3165FE754F65}"/>
              </a:ext>
              <a:ext uri="{C183D7F6-B498-43B3-948B-1728B52AA6E4}">
                <adec:decorative xmlns:adec="http://schemas.microsoft.com/office/drawing/2017/decorative" val="0"/>
              </a:ext>
            </a:extLst>
          </p:cNvPr>
          <p:cNvSpPr>
            <a:spLocks noGrp="1"/>
          </p:cNvSpPr>
          <p:nvPr>
            <p:ph sz="quarter" idx="17" hasCustomPrompt="1"/>
          </p:nvPr>
        </p:nvSpPr>
        <p:spPr>
          <a:xfrm>
            <a:off x="657225" y="5883110"/>
            <a:ext cx="2349499" cy="266701"/>
          </a:xfrm>
        </p:spPr>
        <p:txBody>
          <a:bodyPr lIns="0" tIns="0" rIns="0" bIns="0" anchor="b">
            <a:noAutofit/>
          </a:bodyPr>
          <a:lstStyle>
            <a:lvl1pPr marL="0" indent="0">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6" name="Date Placeholder 3">
            <a:extLst>
              <a:ext uri="{FF2B5EF4-FFF2-40B4-BE49-F238E27FC236}">
                <a16:creationId xmlns:a16="http://schemas.microsoft.com/office/drawing/2014/main" id="{F24AAE30-F15B-1702-BB62-5EF514C38710}"/>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4/15/2025</a:t>
            </a:fld>
            <a:endParaRPr lang="en-US"/>
          </a:p>
        </p:txBody>
      </p:sp>
      <p:sp>
        <p:nvSpPr>
          <p:cNvPr id="5" name="Footer Placeholder 4">
            <a:extLst>
              <a:ext uri="{FF2B5EF4-FFF2-40B4-BE49-F238E27FC236}">
                <a16:creationId xmlns:a16="http://schemas.microsoft.com/office/drawing/2014/main" id="{BFE3F5C5-ED4D-E322-2AF6-F166C684C082}"/>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C3C27666-6814-D528-A7CD-540241E7CA1E}"/>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32" name="Rectangle 8">
            <a:extLst>
              <a:ext uri="{FF2B5EF4-FFF2-40B4-BE49-F238E27FC236}">
                <a16:creationId xmlns:a16="http://schemas.microsoft.com/office/drawing/2014/main" id="{75F1C151-830E-3940-1AE4-FB8D2BD625B9}"/>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Rectangle 9">
            <a:extLst>
              <a:ext uri="{FF2B5EF4-FFF2-40B4-BE49-F238E27FC236}">
                <a16:creationId xmlns:a16="http://schemas.microsoft.com/office/drawing/2014/main" id="{219F9CAC-9EAC-C1A6-0F7E-3F8E87DFD824}"/>
              </a:ext>
              <a:ext uri="{C183D7F6-B498-43B3-948B-1728B52AA6E4}">
                <adec:decorative xmlns:adec="http://schemas.microsoft.com/office/drawing/2017/decorative" val="1"/>
              </a:ext>
            </a:extLst>
          </p:cNvPr>
          <p:cNvSpPr/>
          <p:nvPr userDrawn="1"/>
        </p:nvSpPr>
        <p:spPr>
          <a:xfrm rot="5400000">
            <a:off x="104574" y="-104573"/>
            <a:ext cx="274322" cy="483472"/>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Rectangle 6">
            <a:extLst>
              <a:ext uri="{FF2B5EF4-FFF2-40B4-BE49-F238E27FC236}">
                <a16:creationId xmlns:a16="http://schemas.microsoft.com/office/drawing/2014/main" id="{1173937D-CDC9-73E6-6B3E-2447EC17AC90}"/>
              </a:ext>
              <a:ext uri="{C183D7F6-B498-43B3-948B-1728B52AA6E4}">
                <adec:decorative xmlns:adec="http://schemas.microsoft.com/office/drawing/2017/decorative" val="1"/>
              </a:ext>
            </a:extLst>
          </p:cNvPr>
          <p:cNvSpPr/>
          <p:nvPr userDrawn="1"/>
        </p:nvSpPr>
        <p:spPr>
          <a:xfrm rot="10800000">
            <a:off x="9937750" y="1"/>
            <a:ext cx="2254248" cy="369499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2" name="Freeform: Shape 59">
            <a:extLst>
              <a:ext uri="{FF2B5EF4-FFF2-40B4-BE49-F238E27FC236}">
                <a16:creationId xmlns:a16="http://schemas.microsoft.com/office/drawing/2014/main" id="{CBC384E9-DFB8-C4B8-FD41-571F33CD64EF}"/>
              </a:ext>
              <a:ext uri="{C183D7F6-B498-43B3-948B-1728B52AA6E4}">
                <adec:decorative xmlns:adec="http://schemas.microsoft.com/office/drawing/2017/decorative" val="1"/>
              </a:ext>
            </a:extLst>
          </p:cNvPr>
          <p:cNvSpPr/>
          <p:nvPr userDrawn="1"/>
        </p:nvSpPr>
        <p:spPr>
          <a:xfrm>
            <a:off x="9937750" y="-2"/>
            <a:ext cx="2254250" cy="369651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Tree>
    <p:extLst>
      <p:ext uri="{BB962C8B-B14F-4D97-AF65-F5344CB8AC3E}">
        <p14:creationId xmlns:p14="http://schemas.microsoft.com/office/powerpoint/2010/main" val="425274596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4000" y="1109587"/>
            <a:ext cx="4145582" cy="4638825"/>
          </a:xfrm>
        </p:spPr>
        <p:txBody>
          <a:bodyPr anchor="t">
            <a:noAutofit/>
          </a:bodyPr>
          <a:lstStyle>
            <a:lvl1pPr>
              <a:defRPr sz="3600"/>
            </a:lvl1pPr>
          </a:lstStyle>
          <a:p>
            <a:r>
              <a:rPr lang="en-US"/>
              <a:t>Click to edit Master title style</a:t>
            </a:r>
          </a:p>
        </p:txBody>
      </p:sp>
      <p:sp>
        <p:nvSpPr>
          <p:cNvPr id="11" name="Content Placeholder 2">
            <a:extLst>
              <a:ext uri="{FF2B5EF4-FFF2-40B4-BE49-F238E27FC236}">
                <a16:creationId xmlns:a16="http://schemas.microsoft.com/office/drawing/2014/main" id="{EAF18FE0-442F-6AE0-4A34-0A68895F343D}"/>
              </a:ext>
            </a:extLst>
          </p:cNvPr>
          <p:cNvSpPr>
            <a:spLocks noGrp="1"/>
          </p:cNvSpPr>
          <p:nvPr>
            <p:ph idx="1"/>
          </p:nvPr>
        </p:nvSpPr>
        <p:spPr>
          <a:xfrm>
            <a:off x="5237018" y="1109587"/>
            <a:ext cx="6077527" cy="4638825"/>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ADC0C90B-196D-619B-00AC-36C5F6C0B5ED}"/>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7" name="Footer Placeholder 4">
            <a:extLst>
              <a:ext uri="{FF2B5EF4-FFF2-40B4-BE49-F238E27FC236}">
                <a16:creationId xmlns:a16="http://schemas.microsoft.com/office/drawing/2014/main" id="{264F9FBE-A6F5-09E6-684B-233C0D23F1D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8451D253-EA22-2614-2FD1-DC0FEB26EE88}"/>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4" name="Rectangle 6">
            <a:extLst>
              <a:ext uri="{FF2B5EF4-FFF2-40B4-BE49-F238E27FC236}">
                <a16:creationId xmlns:a16="http://schemas.microsoft.com/office/drawing/2014/main" id="{146832F4-CE37-2BF9-DDF5-11B7ABE0B948}"/>
              </a:ext>
              <a:ext uri="{C183D7F6-B498-43B3-948B-1728B52AA6E4}">
                <adec:decorative xmlns:adec="http://schemas.microsoft.com/office/drawing/2017/decorative" val="1"/>
              </a:ext>
            </a:extLst>
          </p:cNvPr>
          <p:cNvSpPr/>
          <p:nvPr userDrawn="1"/>
        </p:nvSpPr>
        <p:spPr>
          <a:xfrm flipH="1" flipV="1">
            <a:off x="394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Freeform: Shape 59">
            <a:extLst>
              <a:ext uri="{FF2B5EF4-FFF2-40B4-BE49-F238E27FC236}">
                <a16:creationId xmlns:a16="http://schemas.microsoft.com/office/drawing/2014/main" id="{7DBA236D-4EBB-E514-DF68-7891C120ADE6}"/>
              </a:ext>
              <a:ext uri="{C183D7F6-B498-43B3-948B-1728B52AA6E4}">
                <adec:decorative xmlns:adec="http://schemas.microsoft.com/office/drawing/2017/decorative" val="1"/>
              </a:ext>
            </a:extLst>
          </p:cNvPr>
          <p:cNvSpPr/>
          <p:nvPr userDrawn="1"/>
        </p:nvSpPr>
        <p:spPr>
          <a:xfrm rot="16200000" flipH="1" flipV="1">
            <a:off x="-229131" y="237025"/>
            <a:ext cx="1066800" cy="592750"/>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6" name="Rectangle 9">
            <a:extLst>
              <a:ext uri="{FF2B5EF4-FFF2-40B4-BE49-F238E27FC236}">
                <a16:creationId xmlns:a16="http://schemas.microsoft.com/office/drawing/2014/main" id="{5A191311-3AF4-ADF9-7C92-3ED08ED5EAC6}"/>
              </a:ext>
              <a:ext uri="{C183D7F6-B498-43B3-948B-1728B52AA6E4}">
                <adec:decorative xmlns:adec="http://schemas.microsoft.com/office/drawing/2017/decorative" val="1"/>
              </a:ext>
            </a:extLst>
          </p:cNvPr>
          <p:cNvSpPr/>
          <p:nvPr userDrawn="1"/>
        </p:nvSpPr>
        <p:spPr>
          <a:xfrm flipH="1" flipV="1">
            <a:off x="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8">
            <a:extLst>
              <a:ext uri="{FF2B5EF4-FFF2-40B4-BE49-F238E27FC236}">
                <a16:creationId xmlns:a16="http://schemas.microsoft.com/office/drawing/2014/main" id="{ED7C5B45-BE42-B3FC-6515-F1F37CCC2B21}"/>
              </a:ext>
              <a:ext uri="{C183D7F6-B498-43B3-948B-1728B52AA6E4}">
                <adec:decorative xmlns:adec="http://schemas.microsoft.com/office/drawing/2017/decorative" val="1"/>
              </a:ext>
            </a:extLst>
          </p:cNvPr>
          <p:cNvSpPr/>
          <p:nvPr userDrawn="1"/>
        </p:nvSpPr>
        <p:spPr>
          <a:xfrm flipH="1" flipV="1">
            <a:off x="197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473831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77456"/>
            <a:ext cx="4142232" cy="4940661"/>
          </a:xfrm>
        </p:spPr>
        <p:txBody>
          <a:bodyPr anchor="ctr">
            <a:noAutofit/>
          </a:bodyPr>
          <a:lstStyle>
            <a:lvl1pPr>
              <a:defRPr sz="3600"/>
            </a:lvl1pPr>
          </a:lstStyle>
          <a:p>
            <a:r>
              <a:rPr lang="en-US"/>
              <a:t>Click to edit Master title style</a:t>
            </a:r>
          </a:p>
        </p:txBody>
      </p:sp>
      <p:sp>
        <p:nvSpPr>
          <p:cNvPr id="7" name="Content Placeholder 2">
            <a:extLst>
              <a:ext uri="{FF2B5EF4-FFF2-40B4-BE49-F238E27FC236}">
                <a16:creationId xmlns:a16="http://schemas.microsoft.com/office/drawing/2014/main" id="{34DD1C0B-8CAB-7B69-0068-FA66F2AC06B9}"/>
              </a:ext>
            </a:extLst>
          </p:cNvPr>
          <p:cNvSpPr>
            <a:spLocks noGrp="1"/>
          </p:cNvSpPr>
          <p:nvPr>
            <p:ph idx="1"/>
          </p:nvPr>
        </p:nvSpPr>
        <p:spPr>
          <a:xfrm>
            <a:off x="5237018" y="874923"/>
            <a:ext cx="6077527" cy="4940661"/>
          </a:xfrm>
        </p:spPr>
        <p:txBody>
          <a:bodyPr anchor="ct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0C4E1284-6ADD-36BA-D939-FD3B6B69F280}"/>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12" name="Footer Placeholder 4">
            <a:extLst>
              <a:ext uri="{FF2B5EF4-FFF2-40B4-BE49-F238E27FC236}">
                <a16:creationId xmlns:a16="http://schemas.microsoft.com/office/drawing/2014/main" id="{7EEB4352-9E14-63F9-D5BD-0659C3CCD184}"/>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11" name="Slide Number Placeholder 5">
            <a:extLst>
              <a:ext uri="{FF2B5EF4-FFF2-40B4-BE49-F238E27FC236}">
                <a16:creationId xmlns:a16="http://schemas.microsoft.com/office/drawing/2014/main" id="{E9A0B020-52CF-C931-68F6-A67EAB1128BE}"/>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4" name="Freeform: Shape 16">
            <a:extLst>
              <a:ext uri="{FF2B5EF4-FFF2-40B4-BE49-F238E27FC236}">
                <a16:creationId xmlns:a16="http://schemas.microsoft.com/office/drawing/2014/main" id="{274252EB-C02E-C37B-E2A2-ABBFED742741}"/>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 name="Freeform: Shape 17">
            <a:extLst>
              <a:ext uri="{FF2B5EF4-FFF2-40B4-BE49-F238E27FC236}">
                <a16:creationId xmlns:a16="http://schemas.microsoft.com/office/drawing/2014/main" id="{66E27A39-E979-7436-99F0-9EE45FC8905E}"/>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 name="Freeform: Shape 19">
            <a:extLst>
              <a:ext uri="{FF2B5EF4-FFF2-40B4-BE49-F238E27FC236}">
                <a16:creationId xmlns:a16="http://schemas.microsoft.com/office/drawing/2014/main" id="{ACA57297-62CA-9D0A-0CFD-396A7514D3A7}"/>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8">
            <a:extLst>
              <a:ext uri="{FF2B5EF4-FFF2-40B4-BE49-F238E27FC236}">
                <a16:creationId xmlns:a16="http://schemas.microsoft.com/office/drawing/2014/main" id="{389D975E-EBA4-68ED-C38F-B40A2C9DC6E2}"/>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6077888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9"/>
            <a:ext cx="3494314" cy="5194161"/>
          </a:xfrm>
        </p:spPr>
        <p:txBody>
          <a:bodyPr anchor="b">
            <a:noAutofit/>
          </a:bodyPr>
          <a:lstStyle>
            <a:lvl1pPr>
              <a:defRPr sz="3600"/>
            </a:lvl1pPr>
          </a:lstStyle>
          <a:p>
            <a:r>
              <a:rPr lang="en-US"/>
              <a:t>Click to edit Master title style</a:t>
            </a:r>
          </a:p>
        </p:txBody>
      </p:sp>
      <p:sp>
        <p:nvSpPr>
          <p:cNvPr id="6" name="Content Placeholder 2">
            <a:extLst>
              <a:ext uri="{FF2B5EF4-FFF2-40B4-BE49-F238E27FC236}">
                <a16:creationId xmlns:a16="http://schemas.microsoft.com/office/drawing/2014/main" id="{CA46B297-C880-6157-3B17-0BC02453DF43}"/>
              </a:ext>
            </a:extLst>
          </p:cNvPr>
          <p:cNvSpPr>
            <a:spLocks noGrp="1"/>
          </p:cNvSpPr>
          <p:nvPr>
            <p:ph idx="1"/>
          </p:nvPr>
        </p:nvSpPr>
        <p:spPr>
          <a:xfrm>
            <a:off x="4572000" y="831919"/>
            <a:ext cx="6742545" cy="5194161"/>
          </a:xfrm>
        </p:spPr>
        <p:txBody>
          <a:bodyPr anchor="b">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0EECDA90-A26B-C002-52AC-C255703344E7}"/>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5" name="Footer Placeholder 4">
            <a:extLst>
              <a:ext uri="{FF2B5EF4-FFF2-40B4-BE49-F238E27FC236}">
                <a16:creationId xmlns:a16="http://schemas.microsoft.com/office/drawing/2014/main" id="{8C97998B-12FC-4418-98A3-E280DFBA8A28}"/>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1B562A23-051B-C681-23C4-7436AC39641B}"/>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9702558A-53E4-8EAB-6E0F-09871DB4F6CB}"/>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7" name="Rectangle 9">
            <a:extLst>
              <a:ext uri="{FF2B5EF4-FFF2-40B4-BE49-F238E27FC236}">
                <a16:creationId xmlns:a16="http://schemas.microsoft.com/office/drawing/2014/main" id="{4D9D4F1C-0061-C3CC-D460-24FDA6B88E35}"/>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11">
            <a:extLst>
              <a:ext uri="{FF2B5EF4-FFF2-40B4-BE49-F238E27FC236}">
                <a16:creationId xmlns:a16="http://schemas.microsoft.com/office/drawing/2014/main" id="{BE74AEB5-27F7-D3F7-353D-F0C293E28AF4}"/>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Shape 59">
            <a:extLst>
              <a:ext uri="{FF2B5EF4-FFF2-40B4-BE49-F238E27FC236}">
                <a16:creationId xmlns:a16="http://schemas.microsoft.com/office/drawing/2014/main" id="{038BAB3B-0C8B-44FB-985D-D01959AF8B02}"/>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4810646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30" name="Rectangle 6">
            <a:extLst>
              <a:ext uri="{FF2B5EF4-FFF2-40B4-BE49-F238E27FC236}">
                <a16:creationId xmlns:a16="http://schemas.microsoft.com/office/drawing/2014/main" id="{F32ACEC3-9042-9CA8-6E03-E51EC9B00D90}"/>
              </a:ext>
              <a:ext uri="{C183D7F6-B498-43B3-948B-1728B52AA6E4}">
                <adec:decorative xmlns:adec="http://schemas.microsoft.com/office/drawing/2017/decorative" val="1"/>
              </a:ext>
            </a:extLst>
          </p:cNvPr>
          <p:cNvSpPr/>
          <p:nvPr userDrawn="1"/>
        </p:nvSpPr>
        <p:spPr>
          <a:xfrm rot="5400000">
            <a:off x="3066943" y="3479693"/>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6" name="Freeform: Shape 59">
            <a:extLst>
              <a:ext uri="{FF2B5EF4-FFF2-40B4-BE49-F238E27FC236}">
                <a16:creationId xmlns:a16="http://schemas.microsoft.com/office/drawing/2014/main" id="{C406346C-7029-3258-5052-CEF732EAE233}"/>
              </a:ext>
              <a:ext uri="{C183D7F6-B498-43B3-948B-1728B52AA6E4}">
                <adec:decorative xmlns:adec="http://schemas.microsoft.com/office/drawing/2017/decorative" val="1"/>
              </a:ext>
            </a:extLst>
          </p:cNvPr>
          <p:cNvSpPr/>
          <p:nvPr userDrawn="1"/>
        </p:nvSpPr>
        <p:spPr>
          <a:xfrm rot="5400000" flipV="1">
            <a:off x="72519" y="6473316"/>
            <a:ext cx="312166" cy="45720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2" name="Rectangle 6">
            <a:extLst>
              <a:ext uri="{FF2B5EF4-FFF2-40B4-BE49-F238E27FC236}">
                <a16:creationId xmlns:a16="http://schemas.microsoft.com/office/drawing/2014/main" id="{1525127B-EAD0-C6C2-5539-A82B684A5CE6}"/>
              </a:ext>
              <a:ext uri="{C183D7F6-B498-43B3-948B-1728B52AA6E4}">
                <adec:decorative xmlns:adec="http://schemas.microsoft.com/office/drawing/2017/decorative" val="1"/>
              </a:ext>
            </a:extLst>
          </p:cNvPr>
          <p:cNvSpPr/>
          <p:nvPr userDrawn="1"/>
        </p:nvSpPr>
        <p:spPr>
          <a:xfrm rot="5400000">
            <a:off x="8416414" y="4574671"/>
            <a:ext cx="312166"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3" name="Rectangle 6">
            <a:extLst>
              <a:ext uri="{FF2B5EF4-FFF2-40B4-BE49-F238E27FC236}">
                <a16:creationId xmlns:a16="http://schemas.microsoft.com/office/drawing/2014/main" id="{0AD2D883-EB46-4708-231E-8E06FFCC0CD2}"/>
              </a:ext>
              <a:ext uri="{C183D7F6-B498-43B3-948B-1728B52AA6E4}">
                <adec:decorative xmlns:adec="http://schemas.microsoft.com/office/drawing/2017/decorative" val="1"/>
              </a:ext>
            </a:extLst>
          </p:cNvPr>
          <p:cNvSpPr/>
          <p:nvPr userDrawn="1"/>
        </p:nvSpPr>
        <p:spPr>
          <a:xfrm rot="5400000">
            <a:off x="11290193" y="5956192"/>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1313395" y="886783"/>
            <a:ext cx="9386350" cy="1132258"/>
          </a:xfrm>
        </p:spPr>
        <p:txBody>
          <a:bodyPr anchor="ctr">
            <a:noAutofit/>
          </a:bodyPr>
          <a:lstStyle>
            <a:lvl1pPr algn="ct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C251700B-05FA-57C3-2F6D-E68122FE6B91}"/>
              </a:ext>
            </a:extLst>
          </p:cNvPr>
          <p:cNvSpPr>
            <a:spLocks noGrp="1"/>
          </p:cNvSpPr>
          <p:nvPr>
            <p:ph idx="1"/>
          </p:nvPr>
        </p:nvSpPr>
        <p:spPr>
          <a:xfrm>
            <a:off x="1313396" y="2698032"/>
            <a:ext cx="4459331"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659150" y="2698032"/>
            <a:ext cx="4040595" cy="2957429"/>
          </a:xfrm>
        </p:spPr>
        <p:txBody>
          <a:bodyPr/>
          <a:lstStyle/>
          <a:p>
            <a:endParaRPr lang="en-US"/>
          </a:p>
        </p:txBody>
      </p:sp>
      <p:sp>
        <p:nvSpPr>
          <p:cNvPr id="12" name="Date Placeholder 3">
            <a:extLst>
              <a:ext uri="{FF2B5EF4-FFF2-40B4-BE49-F238E27FC236}">
                <a16:creationId xmlns:a16="http://schemas.microsoft.com/office/drawing/2014/main" id="{DA9F9493-409B-15D0-BE96-3C506B18E00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10" name="Footer Placeholder 4">
            <a:extLst>
              <a:ext uri="{FF2B5EF4-FFF2-40B4-BE49-F238E27FC236}">
                <a16:creationId xmlns:a16="http://schemas.microsoft.com/office/drawing/2014/main" id="{D1E01870-8427-A77F-33A2-524EAE9E1026}"/>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9" name="Slide Number Placeholder 5">
            <a:extLst>
              <a:ext uri="{FF2B5EF4-FFF2-40B4-BE49-F238E27FC236}">
                <a16:creationId xmlns:a16="http://schemas.microsoft.com/office/drawing/2014/main" id="{40307E41-6967-98D0-2B22-C44AADD69EA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39251424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8CE92327-3D7D-91A2-CBCF-20D7848814A2}"/>
              </a:ext>
              <a:ext uri="{C183D7F6-B498-43B3-948B-1728B52AA6E4}">
                <adec:decorative xmlns:adec="http://schemas.microsoft.com/office/drawing/2017/decorative" val="1"/>
              </a:ext>
            </a:extLst>
          </p:cNvPr>
          <p:cNvSpPr/>
          <p:nvPr userDrawn="1"/>
        </p:nvSpPr>
        <p:spPr>
          <a:xfrm rot="5400000">
            <a:off x="766930" y="5779705"/>
            <a:ext cx="311361" cy="184523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Title 1">
            <a:extLst>
              <a:ext uri="{FF2B5EF4-FFF2-40B4-BE49-F238E27FC236}">
                <a16:creationId xmlns:a16="http://schemas.microsoft.com/office/drawing/2014/main" id="{5611E7B7-7FBD-C6BE-4220-4A9AFC269A33}"/>
              </a:ext>
            </a:extLst>
          </p:cNvPr>
          <p:cNvSpPr>
            <a:spLocks noGrp="1"/>
          </p:cNvSpPr>
          <p:nvPr>
            <p:ph type="title" hasCustomPrompt="1"/>
          </p:nvPr>
        </p:nvSpPr>
        <p:spPr>
          <a:xfrm>
            <a:off x="1313394" y="886783"/>
            <a:ext cx="9386351" cy="1132258"/>
          </a:xfrm>
        </p:spPr>
        <p:txBody>
          <a:bodyPr anchor="ctr">
            <a:noAutofit/>
          </a:bodyPr>
          <a:lstStyle>
            <a:lvl1pPr algn="ctr">
              <a:defRPr sz="3600"/>
            </a:lvl1pPr>
          </a:lstStyle>
          <a:p>
            <a:r>
              <a:rPr lang="en-US"/>
              <a:t>Click to edit Master title style</a:t>
            </a:r>
          </a:p>
        </p:txBody>
      </p:sp>
      <p:sp>
        <p:nvSpPr>
          <p:cNvPr id="31" name="Picture Placeholder 10">
            <a:extLst>
              <a:ext uri="{FF2B5EF4-FFF2-40B4-BE49-F238E27FC236}">
                <a16:creationId xmlns:a16="http://schemas.microsoft.com/office/drawing/2014/main" id="{694C599F-AFDE-9701-5E41-913EF170A2AF}"/>
              </a:ext>
            </a:extLst>
          </p:cNvPr>
          <p:cNvSpPr>
            <a:spLocks noGrp="1"/>
          </p:cNvSpPr>
          <p:nvPr>
            <p:ph type="pic" sz="quarter" idx="13"/>
          </p:nvPr>
        </p:nvSpPr>
        <p:spPr>
          <a:xfrm>
            <a:off x="1314096" y="2698032"/>
            <a:ext cx="4040595" cy="2957429"/>
          </a:xfrm>
        </p:spPr>
        <p:txBody>
          <a:bodyPr/>
          <a:lstStyle/>
          <a:p>
            <a:endParaRPr lang="en-US"/>
          </a:p>
        </p:txBody>
      </p:sp>
      <p:sp>
        <p:nvSpPr>
          <p:cNvPr id="3" name="Content Placeholder 2">
            <a:extLst>
              <a:ext uri="{FF2B5EF4-FFF2-40B4-BE49-F238E27FC236}">
                <a16:creationId xmlns:a16="http://schemas.microsoft.com/office/drawing/2014/main" id="{DADA4ECD-4494-EA14-631D-9D60BF413E7F}"/>
              </a:ext>
            </a:extLst>
          </p:cNvPr>
          <p:cNvSpPr>
            <a:spLocks noGrp="1"/>
          </p:cNvSpPr>
          <p:nvPr>
            <p:ph idx="1"/>
          </p:nvPr>
        </p:nvSpPr>
        <p:spPr>
          <a:xfrm>
            <a:off x="6240414" y="2698032"/>
            <a:ext cx="4459331"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Date Placeholder 3">
            <a:extLst>
              <a:ext uri="{FF2B5EF4-FFF2-40B4-BE49-F238E27FC236}">
                <a16:creationId xmlns:a16="http://schemas.microsoft.com/office/drawing/2014/main" id="{6979BA07-7690-B8B0-F566-619EBF2C6D42}"/>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23" name="Footer Placeholder 4">
            <a:extLst>
              <a:ext uri="{FF2B5EF4-FFF2-40B4-BE49-F238E27FC236}">
                <a16:creationId xmlns:a16="http://schemas.microsoft.com/office/drawing/2014/main" id="{3B42A884-4919-DB12-4A6A-A0629C84BF8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2" name="Slide Number Placeholder 5">
            <a:extLst>
              <a:ext uri="{FF2B5EF4-FFF2-40B4-BE49-F238E27FC236}">
                <a16:creationId xmlns:a16="http://schemas.microsoft.com/office/drawing/2014/main" id="{30A143ED-F5E5-1F8B-C749-6CB144228E0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 name="Rectangle 8">
            <a:extLst>
              <a:ext uri="{FF2B5EF4-FFF2-40B4-BE49-F238E27FC236}">
                <a16:creationId xmlns:a16="http://schemas.microsoft.com/office/drawing/2014/main" id="{72328280-7591-87BA-48BC-57154E8F9200}"/>
              </a:ext>
              <a:ext uri="{C183D7F6-B498-43B3-948B-1728B52AA6E4}">
                <adec:decorative xmlns:adec="http://schemas.microsoft.com/office/drawing/2017/decorative" val="1"/>
              </a:ext>
            </a:extLst>
          </p:cNvPr>
          <p:cNvSpPr/>
          <p:nvPr userDrawn="1"/>
        </p:nvSpPr>
        <p:spPr>
          <a:xfrm rot="16200000" flipH="1">
            <a:off x="10715814" y="-681672"/>
            <a:ext cx="311360"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Rectangle 9">
            <a:extLst>
              <a:ext uri="{FF2B5EF4-FFF2-40B4-BE49-F238E27FC236}">
                <a16:creationId xmlns:a16="http://schemas.microsoft.com/office/drawing/2014/main" id="{7E2E09B4-079D-3AC2-569B-351AC77F305D}"/>
              </a:ext>
              <a:ext uri="{C183D7F6-B498-43B3-948B-1728B52AA6E4}">
                <adec:decorative xmlns:adec="http://schemas.microsoft.com/office/drawing/2017/decorative" val="1"/>
              </a:ext>
            </a:extLst>
          </p:cNvPr>
          <p:cNvSpPr/>
          <p:nvPr userDrawn="1"/>
        </p:nvSpPr>
        <p:spPr>
          <a:xfrm rot="16200000" flipH="1">
            <a:off x="11795962" y="-84996"/>
            <a:ext cx="311359"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19786623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2" name="Rectangle 6">
            <a:extLst>
              <a:ext uri="{FF2B5EF4-FFF2-40B4-BE49-F238E27FC236}">
                <a16:creationId xmlns:a16="http://schemas.microsoft.com/office/drawing/2014/main" id="{67A2B41B-7B73-7F7C-BDE4-B64E367EFCF6}"/>
              </a:ext>
              <a:ext uri="{C183D7F6-B498-43B3-948B-1728B52AA6E4}">
                <adec:decorative xmlns:adec="http://schemas.microsoft.com/office/drawing/2017/decorative" val="1"/>
              </a:ext>
            </a:extLst>
          </p:cNvPr>
          <p:cNvSpPr/>
          <p:nvPr userDrawn="1"/>
        </p:nvSpPr>
        <p:spPr>
          <a:xfrm rot="5400000">
            <a:off x="3066943" y="3479693"/>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 name="Freeform: Shape 59">
            <a:extLst>
              <a:ext uri="{FF2B5EF4-FFF2-40B4-BE49-F238E27FC236}">
                <a16:creationId xmlns:a16="http://schemas.microsoft.com/office/drawing/2014/main" id="{ECD5DF8A-9681-079A-0E04-84852AD0BEB5}"/>
              </a:ext>
              <a:ext uri="{C183D7F6-B498-43B3-948B-1728B52AA6E4}">
                <adec:decorative xmlns:adec="http://schemas.microsoft.com/office/drawing/2017/decorative" val="1"/>
              </a:ext>
            </a:extLst>
          </p:cNvPr>
          <p:cNvSpPr/>
          <p:nvPr userDrawn="1"/>
        </p:nvSpPr>
        <p:spPr>
          <a:xfrm rot="5400000" flipV="1">
            <a:off x="72519" y="6473316"/>
            <a:ext cx="312166" cy="45720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4" name="Rectangle 6">
            <a:extLst>
              <a:ext uri="{FF2B5EF4-FFF2-40B4-BE49-F238E27FC236}">
                <a16:creationId xmlns:a16="http://schemas.microsoft.com/office/drawing/2014/main" id="{826C698D-FB25-B1C4-B155-8945F7603371}"/>
              </a:ext>
              <a:ext uri="{C183D7F6-B498-43B3-948B-1728B52AA6E4}">
                <adec:decorative xmlns:adec="http://schemas.microsoft.com/office/drawing/2017/decorative" val="1"/>
              </a:ext>
            </a:extLst>
          </p:cNvPr>
          <p:cNvSpPr/>
          <p:nvPr userDrawn="1"/>
        </p:nvSpPr>
        <p:spPr>
          <a:xfrm rot="5400000">
            <a:off x="8416414" y="4574671"/>
            <a:ext cx="312166"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5" name="Rectangle 6">
            <a:extLst>
              <a:ext uri="{FF2B5EF4-FFF2-40B4-BE49-F238E27FC236}">
                <a16:creationId xmlns:a16="http://schemas.microsoft.com/office/drawing/2014/main" id="{0DCB0DA2-1A73-EDEF-65E1-746EFDD23CDF}"/>
              </a:ext>
              <a:ext uri="{C183D7F6-B498-43B3-948B-1728B52AA6E4}">
                <adec:decorative xmlns:adec="http://schemas.microsoft.com/office/drawing/2017/decorative" val="1"/>
              </a:ext>
            </a:extLst>
          </p:cNvPr>
          <p:cNvSpPr/>
          <p:nvPr userDrawn="1"/>
        </p:nvSpPr>
        <p:spPr>
          <a:xfrm rot="5400000">
            <a:off x="11290193" y="5956192"/>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3" name="Title 1">
            <a:extLst>
              <a:ext uri="{FF2B5EF4-FFF2-40B4-BE49-F238E27FC236}">
                <a16:creationId xmlns:a16="http://schemas.microsoft.com/office/drawing/2014/main" id="{49BD555F-4F6F-4781-E21D-653B8734556A}"/>
              </a:ext>
            </a:extLst>
          </p:cNvPr>
          <p:cNvSpPr>
            <a:spLocks noGrp="1"/>
          </p:cNvSpPr>
          <p:nvPr>
            <p:ph type="title" hasCustomPrompt="1"/>
          </p:nvPr>
        </p:nvSpPr>
        <p:spPr>
          <a:xfrm>
            <a:off x="844000" y="886783"/>
            <a:ext cx="10504000" cy="1132258"/>
          </a:xfrm>
        </p:spPr>
        <p:txBody>
          <a:bodyPr anchor="ctr">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1" y="2187607"/>
            <a:ext cx="10504000" cy="1823347"/>
          </a:xfrm>
        </p:spPr>
        <p:txBody>
          <a:bodyPr/>
          <a:lstStyle/>
          <a:p>
            <a:endParaRPr lang="en-US"/>
          </a:p>
        </p:txBody>
      </p:sp>
      <p:sp>
        <p:nvSpPr>
          <p:cNvPr id="3" name="Content Placeholder 2">
            <a:extLst>
              <a:ext uri="{FF2B5EF4-FFF2-40B4-BE49-F238E27FC236}">
                <a16:creationId xmlns:a16="http://schemas.microsoft.com/office/drawing/2014/main" id="{F58B0601-C34C-BDF8-8583-9991A91F8EF6}"/>
              </a:ext>
            </a:extLst>
          </p:cNvPr>
          <p:cNvSpPr>
            <a:spLocks noGrp="1"/>
          </p:cNvSpPr>
          <p:nvPr>
            <p:ph idx="1"/>
          </p:nvPr>
        </p:nvSpPr>
        <p:spPr>
          <a:xfrm>
            <a:off x="844000" y="4202973"/>
            <a:ext cx="10504000" cy="1498668"/>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65F96EBD-A9C3-5CC5-2542-574F1140282D}"/>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4/15/2025</a:t>
            </a:fld>
            <a:endParaRPr lang="en-US"/>
          </a:p>
        </p:txBody>
      </p:sp>
      <p:sp>
        <p:nvSpPr>
          <p:cNvPr id="7" name="Footer Placeholder 4">
            <a:extLst>
              <a:ext uri="{FF2B5EF4-FFF2-40B4-BE49-F238E27FC236}">
                <a16:creationId xmlns:a16="http://schemas.microsoft.com/office/drawing/2014/main" id="{0D8FB8D1-F05B-FD90-FBC8-67149E0FAF70}"/>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06EE84F2-1BC7-D2C7-0CEC-215889190C4D}"/>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8952955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DAB4555F-BCE5-B734-1A0A-7B68F143CD87}"/>
              </a:ext>
            </a:extLst>
          </p:cNvPr>
          <p:cNvSpPr>
            <a:spLocks noGrp="1"/>
          </p:cNvSpPr>
          <p:nvPr>
            <p:ph type="title" hasCustomPrompt="1"/>
          </p:nvPr>
        </p:nvSpPr>
        <p:spPr>
          <a:xfrm>
            <a:off x="1313394" y="886783"/>
            <a:ext cx="9386350" cy="1132258"/>
          </a:xfrm>
        </p:spPr>
        <p:txBody>
          <a:bodyPr anchor="ctr">
            <a:noAutofit/>
          </a:bodyPr>
          <a:lstStyle>
            <a:lvl1pPr algn="ctr">
              <a:defRPr sz="3600"/>
            </a:lvl1pPr>
          </a:lstStyle>
          <a:p>
            <a:r>
              <a:rPr lang="en-US"/>
              <a:t>Click to edit Master title style</a:t>
            </a:r>
          </a:p>
        </p:txBody>
      </p:sp>
      <p:sp>
        <p:nvSpPr>
          <p:cNvPr id="2" name="Content Placeholder 2">
            <a:extLst>
              <a:ext uri="{FF2B5EF4-FFF2-40B4-BE49-F238E27FC236}">
                <a16:creationId xmlns:a16="http://schemas.microsoft.com/office/drawing/2014/main" id="{B59458D0-3685-F716-1340-4CA2129FC0A3}"/>
              </a:ext>
            </a:extLst>
          </p:cNvPr>
          <p:cNvSpPr>
            <a:spLocks noGrp="1"/>
          </p:cNvSpPr>
          <p:nvPr>
            <p:ph idx="1"/>
          </p:nvPr>
        </p:nvSpPr>
        <p:spPr>
          <a:xfrm>
            <a:off x="1313396" y="2698032"/>
            <a:ext cx="4782604"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10">
            <a:extLst>
              <a:ext uri="{FF2B5EF4-FFF2-40B4-BE49-F238E27FC236}">
                <a16:creationId xmlns:a16="http://schemas.microsoft.com/office/drawing/2014/main" id="{41874ABC-5130-9579-629F-5CECD6DC2F74}"/>
              </a:ext>
            </a:extLst>
          </p:cNvPr>
          <p:cNvSpPr>
            <a:spLocks noGrp="1"/>
          </p:cNvSpPr>
          <p:nvPr>
            <p:ph type="pic" sz="quarter" idx="13"/>
          </p:nvPr>
        </p:nvSpPr>
        <p:spPr>
          <a:xfrm>
            <a:off x="6659149" y="2698033"/>
            <a:ext cx="4040595" cy="2957428"/>
          </a:xfrm>
        </p:spPr>
        <p:txBody>
          <a:bodyPr/>
          <a:lstStyle/>
          <a:p>
            <a:endParaRPr lang="en-US"/>
          </a:p>
        </p:txBody>
      </p:sp>
      <p:sp>
        <p:nvSpPr>
          <p:cNvPr id="10" name="Date Placeholder 3">
            <a:extLst>
              <a:ext uri="{FF2B5EF4-FFF2-40B4-BE49-F238E27FC236}">
                <a16:creationId xmlns:a16="http://schemas.microsoft.com/office/drawing/2014/main" id="{B5FDF597-FAC1-BC65-1C5C-5C7AA57F1D25}"/>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4/15/2025</a:t>
            </a:fld>
            <a:endParaRPr lang="en-US"/>
          </a:p>
        </p:txBody>
      </p:sp>
      <p:sp>
        <p:nvSpPr>
          <p:cNvPr id="9" name="Footer Placeholder 4">
            <a:extLst>
              <a:ext uri="{FF2B5EF4-FFF2-40B4-BE49-F238E27FC236}">
                <a16:creationId xmlns:a16="http://schemas.microsoft.com/office/drawing/2014/main" id="{68CF5147-075A-42DE-BA84-4D53ACCBC3F9}"/>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A966F281-4FB2-63EB-5F87-0CE9630EA374}"/>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28" name="Rectangle 6">
            <a:extLst>
              <a:ext uri="{FF2B5EF4-FFF2-40B4-BE49-F238E27FC236}">
                <a16:creationId xmlns:a16="http://schemas.microsoft.com/office/drawing/2014/main" id="{FB09EC07-8CA4-4E29-5495-97F9FF909426}"/>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Rectangle 6">
            <a:extLst>
              <a:ext uri="{FF2B5EF4-FFF2-40B4-BE49-F238E27FC236}">
                <a16:creationId xmlns:a16="http://schemas.microsoft.com/office/drawing/2014/main" id="{7907203D-D192-301A-C181-9D4573A85D7A}"/>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Rectangle 6">
            <a:extLst>
              <a:ext uri="{FF2B5EF4-FFF2-40B4-BE49-F238E27FC236}">
                <a16:creationId xmlns:a16="http://schemas.microsoft.com/office/drawing/2014/main" id="{C631F856-0C45-8546-C095-0C0B6F379299}"/>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1" name="Freeform: Shape 59">
            <a:extLst>
              <a:ext uri="{FF2B5EF4-FFF2-40B4-BE49-F238E27FC236}">
                <a16:creationId xmlns:a16="http://schemas.microsoft.com/office/drawing/2014/main" id="{924F2AA6-5AE1-A2E0-1742-8C4205481A29}"/>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03304290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155CA260-60C6-0862-8D37-67F8B32D7D2F}"/>
              </a:ext>
            </a:extLst>
          </p:cNvPr>
          <p:cNvSpPr>
            <a:spLocks noGrp="1"/>
          </p:cNvSpPr>
          <p:nvPr>
            <p:ph type="title" hasCustomPrompt="1"/>
          </p:nvPr>
        </p:nvSpPr>
        <p:spPr>
          <a:xfrm>
            <a:off x="1313395" y="886783"/>
            <a:ext cx="9386350" cy="1132258"/>
          </a:xfrm>
        </p:spPr>
        <p:txBody>
          <a:bodyPr anchor="ctr">
            <a:noAutofit/>
          </a:bodyPr>
          <a:lstStyle>
            <a:lvl1pPr algn="ct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314095" y="2698032"/>
            <a:ext cx="4040596" cy="2957429"/>
          </a:xfrm>
        </p:spPr>
        <p:txBody>
          <a:bodyPr/>
          <a:lstStyle/>
          <a:p>
            <a:endParaRPr lang="en-US"/>
          </a:p>
        </p:txBody>
      </p:sp>
      <p:sp>
        <p:nvSpPr>
          <p:cNvPr id="3" name="Content Placeholder 2">
            <a:extLst>
              <a:ext uri="{FF2B5EF4-FFF2-40B4-BE49-F238E27FC236}">
                <a16:creationId xmlns:a16="http://schemas.microsoft.com/office/drawing/2014/main" id="{C6D4AD2F-D082-4D53-364B-2AB7F22C4BE2}"/>
              </a:ext>
            </a:extLst>
          </p:cNvPr>
          <p:cNvSpPr>
            <a:spLocks noGrp="1"/>
          </p:cNvSpPr>
          <p:nvPr>
            <p:ph idx="1"/>
          </p:nvPr>
        </p:nvSpPr>
        <p:spPr>
          <a:xfrm>
            <a:off x="6240414" y="2698032"/>
            <a:ext cx="4459331"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3">
            <a:extLst>
              <a:ext uri="{FF2B5EF4-FFF2-40B4-BE49-F238E27FC236}">
                <a16:creationId xmlns:a16="http://schemas.microsoft.com/office/drawing/2014/main" id="{6F3427FD-24F0-2A8C-4797-41345DBC1469}"/>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655F9FEB-4B22-C769-CFAF-F6CF37A544D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92E8B32F-8DE7-DA38-22D9-A4AB011E71FE}"/>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3" name="Freeform: Shape 16">
            <a:extLst>
              <a:ext uri="{FF2B5EF4-FFF2-40B4-BE49-F238E27FC236}">
                <a16:creationId xmlns:a16="http://schemas.microsoft.com/office/drawing/2014/main" id="{4FEF3EBE-C792-9A19-4F3A-11F8E85215E3}"/>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Freeform: Shape 17">
            <a:extLst>
              <a:ext uri="{FF2B5EF4-FFF2-40B4-BE49-F238E27FC236}">
                <a16:creationId xmlns:a16="http://schemas.microsoft.com/office/drawing/2014/main" id="{32DD04BE-0EC2-B435-EC39-F70F0B4D4CD8}"/>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5" name="Freeform: Shape 19">
            <a:extLst>
              <a:ext uri="{FF2B5EF4-FFF2-40B4-BE49-F238E27FC236}">
                <a16:creationId xmlns:a16="http://schemas.microsoft.com/office/drawing/2014/main" id="{C7346FF1-1F4E-6102-72E8-B661677DE603}"/>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Freeform: Shape 18">
            <a:extLst>
              <a:ext uri="{FF2B5EF4-FFF2-40B4-BE49-F238E27FC236}">
                <a16:creationId xmlns:a16="http://schemas.microsoft.com/office/drawing/2014/main" id="{281C9290-51EF-B467-0F94-917BE4AB6A2E}"/>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2371078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25" name="Title 1">
            <a:extLst>
              <a:ext uri="{FF2B5EF4-FFF2-40B4-BE49-F238E27FC236}">
                <a16:creationId xmlns:a16="http://schemas.microsoft.com/office/drawing/2014/main" id="{161B8709-B6C6-B6A2-8039-23E2746AC235}"/>
              </a:ext>
            </a:extLst>
          </p:cNvPr>
          <p:cNvSpPr>
            <a:spLocks noGrp="1"/>
          </p:cNvSpPr>
          <p:nvPr>
            <p:ph type="title" hasCustomPrompt="1"/>
          </p:nvPr>
        </p:nvSpPr>
        <p:spPr>
          <a:xfrm>
            <a:off x="1313393" y="886783"/>
            <a:ext cx="9386351" cy="1132258"/>
          </a:xfrm>
        </p:spPr>
        <p:txBody>
          <a:bodyPr anchor="ctr">
            <a:noAutofit/>
          </a:bodyPr>
          <a:lstStyle>
            <a:lvl1pPr algn="ctr">
              <a:defRPr sz="3600"/>
            </a:lvl1pPr>
          </a:lstStyle>
          <a:p>
            <a:r>
              <a:rPr lang="en-US"/>
              <a:t>Click to edit Master title style</a:t>
            </a:r>
          </a:p>
        </p:txBody>
      </p:sp>
      <p:sp>
        <p:nvSpPr>
          <p:cNvPr id="2" name="Content Placeholder 2">
            <a:extLst>
              <a:ext uri="{FF2B5EF4-FFF2-40B4-BE49-F238E27FC236}">
                <a16:creationId xmlns:a16="http://schemas.microsoft.com/office/drawing/2014/main" id="{1CE8CAE3-17FA-FA2A-D6BF-43BBD09B080B}"/>
              </a:ext>
            </a:extLst>
          </p:cNvPr>
          <p:cNvSpPr>
            <a:spLocks noGrp="1"/>
          </p:cNvSpPr>
          <p:nvPr>
            <p:ph idx="1"/>
          </p:nvPr>
        </p:nvSpPr>
        <p:spPr>
          <a:xfrm>
            <a:off x="1313396" y="2698032"/>
            <a:ext cx="4782604" cy="295742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Picture Placeholder 10">
            <a:extLst>
              <a:ext uri="{FF2B5EF4-FFF2-40B4-BE49-F238E27FC236}">
                <a16:creationId xmlns:a16="http://schemas.microsoft.com/office/drawing/2014/main" id="{BCF6BC28-50F8-F181-0051-83FAF05643A3}"/>
              </a:ext>
            </a:extLst>
          </p:cNvPr>
          <p:cNvSpPr>
            <a:spLocks noGrp="1"/>
          </p:cNvSpPr>
          <p:nvPr>
            <p:ph type="pic" sz="quarter" idx="13"/>
          </p:nvPr>
        </p:nvSpPr>
        <p:spPr>
          <a:xfrm>
            <a:off x="6659150" y="2698032"/>
            <a:ext cx="4040595" cy="2957429"/>
          </a:xfrm>
        </p:spPr>
        <p:txBody>
          <a:bodyPr/>
          <a:lstStyle/>
          <a:p>
            <a:endParaRPr lang="en-US"/>
          </a:p>
        </p:txBody>
      </p:sp>
      <p:sp>
        <p:nvSpPr>
          <p:cNvPr id="7" name="Date Placeholder 3">
            <a:extLst>
              <a:ext uri="{FF2B5EF4-FFF2-40B4-BE49-F238E27FC236}">
                <a16:creationId xmlns:a16="http://schemas.microsoft.com/office/drawing/2014/main" id="{44269C55-855F-A8C7-5284-8ADFEC54A30C}"/>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6" name="Footer Placeholder 4">
            <a:extLst>
              <a:ext uri="{FF2B5EF4-FFF2-40B4-BE49-F238E27FC236}">
                <a16:creationId xmlns:a16="http://schemas.microsoft.com/office/drawing/2014/main" id="{A44DC330-9F30-20C2-60AD-2F0AD28715C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67BA67A5-F86C-E56E-2CA5-913F58D0913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0" name="Rectangle 6">
            <a:extLst>
              <a:ext uri="{FF2B5EF4-FFF2-40B4-BE49-F238E27FC236}">
                <a16:creationId xmlns:a16="http://schemas.microsoft.com/office/drawing/2014/main" id="{1D8A0EC4-4B8F-427F-7E90-7A7BCDFFE6DC}"/>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1" name="Rectangle 6">
            <a:extLst>
              <a:ext uri="{FF2B5EF4-FFF2-40B4-BE49-F238E27FC236}">
                <a16:creationId xmlns:a16="http://schemas.microsoft.com/office/drawing/2014/main" id="{7710114B-0C3A-98B0-CCBD-1242ACA3FC61}"/>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2" name="Rectangle 6">
            <a:extLst>
              <a:ext uri="{FF2B5EF4-FFF2-40B4-BE49-F238E27FC236}">
                <a16:creationId xmlns:a16="http://schemas.microsoft.com/office/drawing/2014/main" id="{0F1B5886-DB08-F251-544B-FA1B14D51C05}"/>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3" name="Freeform: Shape 59">
            <a:extLst>
              <a:ext uri="{FF2B5EF4-FFF2-40B4-BE49-F238E27FC236}">
                <a16:creationId xmlns:a16="http://schemas.microsoft.com/office/drawing/2014/main" id="{0BA04B21-2519-6018-CD0C-897EC7ACF948}"/>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5054028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6825064" y="825622"/>
            <a:ext cx="4522936" cy="932688"/>
          </a:xfrm>
        </p:spPr>
        <p:txBody>
          <a:bodyPr anchor="b">
            <a:no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831918"/>
            <a:ext cx="5648242" cy="5194161"/>
          </a:xfrm>
        </p:spPr>
        <p:txBody>
          <a:bodyPr/>
          <a:lstStyle/>
          <a:p>
            <a:endParaRPr lang="en-US"/>
          </a:p>
        </p:txBody>
      </p:sp>
      <p:sp>
        <p:nvSpPr>
          <p:cNvPr id="4" name="Content Placeholder 2">
            <a:extLst>
              <a:ext uri="{FF2B5EF4-FFF2-40B4-BE49-F238E27FC236}">
                <a16:creationId xmlns:a16="http://schemas.microsoft.com/office/drawing/2014/main" id="{6AD37751-87A6-2102-5FE0-13CF0475375A}"/>
              </a:ext>
            </a:extLst>
          </p:cNvPr>
          <p:cNvSpPr>
            <a:spLocks noGrp="1"/>
          </p:cNvSpPr>
          <p:nvPr>
            <p:ph idx="1"/>
          </p:nvPr>
        </p:nvSpPr>
        <p:spPr>
          <a:xfrm>
            <a:off x="6825064" y="2050473"/>
            <a:ext cx="4522936" cy="3952704"/>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057C7EDD-DB32-06EC-F820-BCF6715A2443}"/>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EFC55F9D-1F89-7C43-F3C5-6A855F82018F}"/>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53A576E1-43A8-DA10-8404-0BA92AFBA4B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4774B974-C60E-962D-A2BF-A8D91844B471}"/>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38ED7D40-86A1-ABCA-9230-F31126FBD37D}"/>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644CC40D-4D0B-8820-3E77-FF38C10EF70E}"/>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F876AF74-00A8-A58C-C900-156CB37EC352}"/>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007427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24" name="Rectangle 8">
            <a:extLst>
              <a:ext uri="{FF2B5EF4-FFF2-40B4-BE49-F238E27FC236}">
                <a16:creationId xmlns:a16="http://schemas.microsoft.com/office/drawing/2014/main" id="{B97416E4-EDCD-B6B0-871B-59B523934176}"/>
              </a:ext>
              <a:ext uri="{C183D7F6-B498-43B3-948B-1728B52AA6E4}">
                <adec:decorative xmlns:adec="http://schemas.microsoft.com/office/drawing/2017/decorative" val="1"/>
              </a:ext>
            </a:extLst>
          </p:cNvPr>
          <p:cNvSpPr/>
          <p:nvPr userDrawn="1"/>
        </p:nvSpPr>
        <p:spPr>
          <a:xfrm rot="10800000" flipH="1" flipV="1">
            <a:off x="0"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Freeform: Shape 59">
            <a:extLst>
              <a:ext uri="{FF2B5EF4-FFF2-40B4-BE49-F238E27FC236}">
                <a16:creationId xmlns:a16="http://schemas.microsoft.com/office/drawing/2014/main" id="{E2D01E03-0AE5-38F7-B2E7-A561D2D8E803}"/>
              </a:ext>
              <a:ext uri="{C183D7F6-B498-43B3-948B-1728B52AA6E4}">
                <adec:decorative xmlns:adec="http://schemas.microsoft.com/office/drawing/2017/decorative" val="1"/>
              </a:ext>
            </a:extLst>
          </p:cNvPr>
          <p:cNvSpPr/>
          <p:nvPr userDrawn="1"/>
        </p:nvSpPr>
        <p:spPr>
          <a:xfrm flipV="1">
            <a:off x="0"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31" name="Rectangle 8">
            <a:extLst>
              <a:ext uri="{FF2B5EF4-FFF2-40B4-BE49-F238E27FC236}">
                <a16:creationId xmlns:a16="http://schemas.microsoft.com/office/drawing/2014/main" id="{F6DBF5FB-1D7F-AA76-089E-78475F22BF99}"/>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Freeform: Shape 59">
            <a:extLst>
              <a:ext uri="{FF2B5EF4-FFF2-40B4-BE49-F238E27FC236}">
                <a16:creationId xmlns:a16="http://schemas.microsoft.com/office/drawing/2014/main" id="{44A1C6DB-DBF1-64FE-805A-746B1CA7C39D}"/>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Title 1">
            <a:extLst>
              <a:ext uri="{FF2B5EF4-FFF2-40B4-BE49-F238E27FC236}">
                <a16:creationId xmlns:a16="http://schemas.microsoft.com/office/drawing/2014/main" id="{F57D558E-B648-BBEB-46E0-F39608643FFC}"/>
              </a:ext>
            </a:extLst>
          </p:cNvPr>
          <p:cNvSpPr>
            <a:spLocks noGrp="1"/>
          </p:cNvSpPr>
          <p:nvPr>
            <p:ph type="ctrTitle" hasCustomPrompt="1"/>
          </p:nvPr>
        </p:nvSpPr>
        <p:spPr>
          <a:xfrm>
            <a:off x="2025650" y="1122363"/>
            <a:ext cx="8140700" cy="2387600"/>
          </a:xfrm>
        </p:spPr>
        <p:txBody>
          <a:bodyPr anchor="b">
            <a:noAutofit/>
          </a:bodyPr>
          <a:lstStyle>
            <a:lvl1pPr algn="ctr">
              <a:defRPr sz="5400"/>
            </a:lvl1pPr>
          </a:lstStyle>
          <a:p>
            <a:r>
              <a:rPr lang="en-US"/>
              <a:t>Click to edit Master title style</a:t>
            </a:r>
            <a:endParaRPr lang="en-CN"/>
          </a:p>
        </p:txBody>
      </p:sp>
      <p:sp>
        <p:nvSpPr>
          <p:cNvPr id="10" name="Subtitle 2">
            <a:extLst>
              <a:ext uri="{FF2B5EF4-FFF2-40B4-BE49-F238E27FC236}">
                <a16:creationId xmlns:a16="http://schemas.microsoft.com/office/drawing/2014/main" id="{6764C513-A87E-FCB7-156B-282EBAF01983}"/>
              </a:ext>
            </a:extLst>
          </p:cNvPr>
          <p:cNvSpPr>
            <a:spLocks noGrp="1"/>
          </p:cNvSpPr>
          <p:nvPr>
            <p:ph type="subTitle" idx="1" hasCustomPrompt="1"/>
          </p:nvPr>
        </p:nvSpPr>
        <p:spPr>
          <a:xfrm>
            <a:off x="2025650" y="3602038"/>
            <a:ext cx="8140700" cy="881062"/>
          </a:xfrm>
        </p:spPr>
        <p:txBody>
          <a:bodyPr>
            <a:noAutofit/>
          </a:bodyPr>
          <a:lstStyle>
            <a:lvl1pPr marL="0" indent="0" algn="ctr">
              <a:lnSpc>
                <a:spcPct val="100000"/>
              </a:lnSpc>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7" name="Content Placeholder 8">
            <a:extLst>
              <a:ext uri="{FF2B5EF4-FFF2-40B4-BE49-F238E27FC236}">
                <a16:creationId xmlns:a16="http://schemas.microsoft.com/office/drawing/2014/main" id="{3D9CC7D7-743B-85D5-5C99-E91249AF7EA0}"/>
              </a:ext>
              <a:ext uri="{C183D7F6-B498-43B3-948B-1728B52AA6E4}">
                <adec:decorative xmlns:adec="http://schemas.microsoft.com/office/drawing/2017/decorative" val="0"/>
              </a:ext>
            </a:extLst>
          </p:cNvPr>
          <p:cNvSpPr>
            <a:spLocks noGrp="1"/>
          </p:cNvSpPr>
          <p:nvPr>
            <p:ph sz="quarter" idx="17" hasCustomPrompt="1"/>
          </p:nvPr>
        </p:nvSpPr>
        <p:spPr>
          <a:xfrm>
            <a:off x="1981200" y="5793918"/>
            <a:ext cx="1801825" cy="266701"/>
          </a:xfrm>
        </p:spPr>
        <p:txBody>
          <a:bodyPr lIns="0" tIns="0" rIns="0" bIns="0" anchor="b">
            <a:noAutofit/>
          </a:bodyPr>
          <a:lstStyle>
            <a:lvl1pPr marL="0" indent="0" algn="l">
              <a:spcBef>
                <a:spcPts val="0"/>
              </a:spcBef>
              <a:buNone/>
              <a:defRPr sz="1600" baseline="0"/>
            </a:lvl1pPr>
            <a:lvl2pPr>
              <a:defRPr sz="1600"/>
            </a:lvl2pPr>
            <a:lvl3pPr>
              <a:defRPr sz="1600"/>
            </a:lvl3pPr>
            <a:lvl4pPr>
              <a:defRPr sz="1600"/>
            </a:lvl4pPr>
            <a:lvl5pPr>
              <a:defRPr sz="1600"/>
            </a:lvl5pPr>
          </a:lstStyle>
          <a:p>
            <a:r>
              <a:rPr lang="en-US" sz="1600"/>
              <a:t>Presenter Name</a:t>
            </a:r>
          </a:p>
        </p:txBody>
      </p:sp>
      <p:sp>
        <p:nvSpPr>
          <p:cNvPr id="6" name="Date Placeholder 3">
            <a:extLst>
              <a:ext uri="{FF2B5EF4-FFF2-40B4-BE49-F238E27FC236}">
                <a16:creationId xmlns:a16="http://schemas.microsoft.com/office/drawing/2014/main" id="{0FA3A1DD-04DE-1541-1FFF-3A707AF505FE}"/>
              </a:ext>
            </a:extLst>
          </p:cNvPr>
          <p:cNvSpPr>
            <a:spLocks noGrp="1"/>
          </p:cNvSpPr>
          <p:nvPr>
            <p:ph type="dt" sz="half" idx="10"/>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4/15/2025</a:t>
            </a:fld>
            <a:endParaRPr lang="en-US"/>
          </a:p>
        </p:txBody>
      </p:sp>
      <p:sp>
        <p:nvSpPr>
          <p:cNvPr id="5" name="Footer Placeholder 4">
            <a:extLst>
              <a:ext uri="{FF2B5EF4-FFF2-40B4-BE49-F238E27FC236}">
                <a16:creationId xmlns:a16="http://schemas.microsoft.com/office/drawing/2014/main" id="{BA47C9CB-6FF6-0287-178B-6CADEEB9D603}"/>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4084A680-FB9E-E42D-DDAA-5791A07BD3F5}"/>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23" name="Rectangle 6">
            <a:extLst>
              <a:ext uri="{FF2B5EF4-FFF2-40B4-BE49-F238E27FC236}">
                <a16:creationId xmlns:a16="http://schemas.microsoft.com/office/drawing/2014/main" id="{B3A19901-5D82-7B65-7782-E6852337B2D9}"/>
              </a:ext>
              <a:ext uri="{C183D7F6-B498-43B3-948B-1728B52AA6E4}">
                <adec:decorative xmlns:adec="http://schemas.microsoft.com/office/drawing/2017/decorative" val="1"/>
              </a:ext>
            </a:extLst>
          </p:cNvPr>
          <p:cNvSpPr/>
          <p:nvPr userDrawn="1"/>
        </p:nvSpPr>
        <p:spPr>
          <a:xfrm rot="10800000" flipH="1">
            <a:off x="1"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7" name="Freeform: Shape 59">
            <a:extLst>
              <a:ext uri="{FF2B5EF4-FFF2-40B4-BE49-F238E27FC236}">
                <a16:creationId xmlns:a16="http://schemas.microsoft.com/office/drawing/2014/main" id="{8F412048-B308-2DFC-686A-6DA382617032}"/>
              </a:ext>
              <a:ext uri="{C183D7F6-B498-43B3-948B-1728B52AA6E4}">
                <adec:decorative xmlns:adec="http://schemas.microsoft.com/office/drawing/2017/decorative" val="1"/>
              </a:ext>
            </a:extLst>
          </p:cNvPr>
          <p:cNvSpPr/>
          <p:nvPr userDrawn="1"/>
        </p:nvSpPr>
        <p:spPr>
          <a:xfrm flipV="1">
            <a:off x="0"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2" name="Rectangle 6">
            <a:extLst>
              <a:ext uri="{FF2B5EF4-FFF2-40B4-BE49-F238E27FC236}">
                <a16:creationId xmlns:a16="http://schemas.microsoft.com/office/drawing/2014/main" id="{EA419E24-8272-CD51-84D8-E7CA5E6F751E}"/>
              </a:ext>
              <a:ext uri="{C183D7F6-B498-43B3-948B-1728B52AA6E4}">
                <adec:decorative xmlns:adec="http://schemas.microsoft.com/office/drawing/2017/decorative" val="1"/>
              </a:ext>
            </a:extLst>
          </p:cNvPr>
          <p:cNvSpPr/>
          <p:nvPr userDrawn="1"/>
        </p:nvSpPr>
        <p:spPr>
          <a:xfrm rot="10800000" flipH="1">
            <a:off x="1"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2" name="Freeform: Shape 9">
            <a:extLst>
              <a:ext uri="{FF2B5EF4-FFF2-40B4-BE49-F238E27FC236}">
                <a16:creationId xmlns:a16="http://schemas.microsoft.com/office/drawing/2014/main" id="{FC750F5C-AF95-4BA8-1FF7-DF14E175BFCA}"/>
              </a:ext>
              <a:ext uri="{C183D7F6-B498-43B3-948B-1728B52AA6E4}">
                <adec:decorative xmlns:adec="http://schemas.microsoft.com/office/drawing/2017/decorative" val="1"/>
              </a:ext>
            </a:extLst>
          </p:cNvPr>
          <p:cNvSpPr/>
          <p:nvPr userDrawn="1"/>
        </p:nvSpPr>
        <p:spPr>
          <a:xfrm flipV="1">
            <a:off x="0" y="3812957"/>
            <a:ext cx="1498042" cy="745484"/>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30" name="Rectangle 6">
            <a:extLst>
              <a:ext uri="{FF2B5EF4-FFF2-40B4-BE49-F238E27FC236}">
                <a16:creationId xmlns:a16="http://schemas.microsoft.com/office/drawing/2014/main" id="{8EB19805-760B-FC22-27FF-2642CF681B2C}"/>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33" name="Freeform: Shape 59">
            <a:extLst>
              <a:ext uri="{FF2B5EF4-FFF2-40B4-BE49-F238E27FC236}">
                <a16:creationId xmlns:a16="http://schemas.microsoft.com/office/drawing/2014/main" id="{16723D4D-CE24-1BFA-381F-67A51CF49875}"/>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9" name="Rectangle 6">
            <a:extLst>
              <a:ext uri="{FF2B5EF4-FFF2-40B4-BE49-F238E27FC236}">
                <a16:creationId xmlns:a16="http://schemas.microsoft.com/office/drawing/2014/main" id="{EDD86B10-8265-2F8F-A1C8-E1C52EB80BBB}"/>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3" name="Freeform: Shape 9">
            <a:extLst>
              <a:ext uri="{FF2B5EF4-FFF2-40B4-BE49-F238E27FC236}">
                <a16:creationId xmlns:a16="http://schemas.microsoft.com/office/drawing/2014/main" id="{4EDA9D06-9457-35FD-607C-E7105181A1B3}"/>
              </a:ext>
              <a:ext uri="{C183D7F6-B498-43B3-948B-1728B52AA6E4}">
                <adec:decorative xmlns:adec="http://schemas.microsoft.com/office/drawing/2017/decorative" val="1"/>
              </a:ext>
            </a:extLst>
          </p:cNvPr>
          <p:cNvSpPr/>
          <p:nvPr userDrawn="1"/>
        </p:nvSpPr>
        <p:spPr>
          <a:xfrm flipV="1">
            <a:off x="10693957" y="3812957"/>
            <a:ext cx="1498042" cy="745484"/>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169319926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73490" y="831918"/>
            <a:ext cx="4572000" cy="1876646"/>
          </a:xfrm>
        </p:spPr>
        <p:txBody>
          <a:bodyPr anchor="b">
            <a:noAutofit/>
          </a:bodyPr>
          <a:lstStyle>
            <a:lvl1pPr>
              <a:defRPr sz="3600"/>
            </a:lvl1pPr>
          </a:lstStyle>
          <a:p>
            <a:r>
              <a:rPr lang="en-US" dirty="0"/>
              <a:t>Click to edit Master title style</a:t>
            </a:r>
          </a:p>
        </p:txBody>
      </p:sp>
      <p:sp>
        <p:nvSpPr>
          <p:cNvPr id="7" name="Content Placeholder 2">
            <a:extLst>
              <a:ext uri="{FF2B5EF4-FFF2-40B4-BE49-F238E27FC236}">
                <a16:creationId xmlns:a16="http://schemas.microsoft.com/office/drawing/2014/main" id="{736A5C8C-1C5F-8F3C-7273-ECFA26869FC1}"/>
              </a:ext>
            </a:extLst>
          </p:cNvPr>
          <p:cNvSpPr>
            <a:spLocks noGrp="1"/>
          </p:cNvSpPr>
          <p:nvPr>
            <p:ph idx="1"/>
          </p:nvPr>
        </p:nvSpPr>
        <p:spPr>
          <a:xfrm>
            <a:off x="873491" y="2899064"/>
            <a:ext cx="4572000" cy="3127017"/>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1" y="831919"/>
            <a:ext cx="5430280" cy="5194162"/>
          </a:xfrm>
        </p:spPr>
        <p:txBody>
          <a:bodyPr/>
          <a:lstStyle/>
          <a:p>
            <a:endParaRPr lang="en-US"/>
          </a:p>
        </p:txBody>
      </p:sp>
      <p:sp>
        <p:nvSpPr>
          <p:cNvPr id="12" name="Date Placeholder 3">
            <a:extLst>
              <a:ext uri="{FF2B5EF4-FFF2-40B4-BE49-F238E27FC236}">
                <a16:creationId xmlns:a16="http://schemas.microsoft.com/office/drawing/2014/main" id="{F49D7FA6-EF6B-01F5-1B41-77B0DC79D0E0}"/>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E3C0937A-F86B-C55A-CAB8-2F846105E09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E31334FA-8FF3-5A9F-F579-96C33FF37BA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7A021801-1E66-C93E-CA81-2F4A5B6D06E3}"/>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 name="Rectangle 9">
            <a:extLst>
              <a:ext uri="{FF2B5EF4-FFF2-40B4-BE49-F238E27FC236}">
                <a16:creationId xmlns:a16="http://schemas.microsoft.com/office/drawing/2014/main" id="{1DE776DA-FCE8-B4E5-0C47-C09678BFF5A5}"/>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11">
            <a:extLst>
              <a:ext uri="{FF2B5EF4-FFF2-40B4-BE49-F238E27FC236}">
                <a16:creationId xmlns:a16="http://schemas.microsoft.com/office/drawing/2014/main" id="{4850E7C7-C469-6C82-35B3-A4D50FA3824B}"/>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BDD13537-C329-9582-A499-5B198F35CB09}"/>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6940850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7946432" y="831918"/>
            <a:ext cx="3401568" cy="1527048"/>
          </a:xfrm>
        </p:spPr>
        <p:txBody>
          <a:bodyPr anchor="b">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0" y="831918"/>
            <a:ext cx="6740144" cy="5194161"/>
          </a:xfrm>
        </p:spPr>
        <p:txBody>
          <a:bodyPr/>
          <a:lstStyle/>
          <a:p>
            <a:endParaRPr lang="en-US"/>
          </a:p>
        </p:txBody>
      </p:sp>
      <p:sp>
        <p:nvSpPr>
          <p:cNvPr id="5" name="Content Placeholder 2">
            <a:extLst>
              <a:ext uri="{FF2B5EF4-FFF2-40B4-BE49-F238E27FC236}">
                <a16:creationId xmlns:a16="http://schemas.microsoft.com/office/drawing/2014/main" id="{588022B9-94F3-E71A-0D00-132BBF9A0CA7}"/>
              </a:ext>
            </a:extLst>
          </p:cNvPr>
          <p:cNvSpPr>
            <a:spLocks noGrp="1"/>
          </p:cNvSpPr>
          <p:nvPr>
            <p:ph idx="1"/>
          </p:nvPr>
        </p:nvSpPr>
        <p:spPr>
          <a:xfrm>
            <a:off x="7924800" y="2595418"/>
            <a:ext cx="3423200" cy="3407759"/>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422A4C20-C591-B7BA-88A2-EE4295E42BD5}"/>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7" name="Footer Placeholder 4">
            <a:extLst>
              <a:ext uri="{FF2B5EF4-FFF2-40B4-BE49-F238E27FC236}">
                <a16:creationId xmlns:a16="http://schemas.microsoft.com/office/drawing/2014/main" id="{6390BD26-2598-EE89-F73A-1685B7397513}"/>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E2882322-2806-6BFB-ACF1-EB3E6930024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A7FA8BD1-9A20-5381-CC5C-A27497B1FE1A}"/>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FCD0DE49-3A7C-EE4C-61A3-FAF4F1B225FE}"/>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767B11D7-CD08-FAED-9296-4800252357FE}"/>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50CF2599-B950-2167-E974-CC7481C78A0B}"/>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56648437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31919"/>
            <a:ext cx="3401568" cy="1527048"/>
          </a:xfrm>
        </p:spPr>
        <p:txBody>
          <a:bodyPr anchor="b">
            <a:noAutofit/>
          </a:bodyPr>
          <a:lstStyle>
            <a:lvl1pPr>
              <a:defRPr sz="3400"/>
            </a:lvl1pPr>
          </a:lstStyle>
          <a:p>
            <a:r>
              <a:rPr lang="en-US"/>
              <a:t>Click to edit Master title style</a:t>
            </a:r>
          </a:p>
        </p:txBody>
      </p:sp>
      <p:sp>
        <p:nvSpPr>
          <p:cNvPr id="3" name="Content Placeholder 2">
            <a:extLst>
              <a:ext uri="{FF2B5EF4-FFF2-40B4-BE49-F238E27FC236}">
                <a16:creationId xmlns:a16="http://schemas.microsoft.com/office/drawing/2014/main" id="{BDB04DE6-EAC2-AC37-0397-9528F6C574F2}"/>
              </a:ext>
            </a:extLst>
          </p:cNvPr>
          <p:cNvSpPr>
            <a:spLocks noGrp="1"/>
          </p:cNvSpPr>
          <p:nvPr>
            <p:ph idx="1"/>
          </p:nvPr>
        </p:nvSpPr>
        <p:spPr>
          <a:xfrm>
            <a:off x="844000" y="2540000"/>
            <a:ext cx="3423200" cy="348608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1" y="831919"/>
            <a:ext cx="6586220" cy="5194162"/>
          </a:xfrm>
        </p:spPr>
        <p:txBody>
          <a:bodyPr/>
          <a:lstStyle/>
          <a:p>
            <a:endParaRPr lang="en-US"/>
          </a:p>
        </p:txBody>
      </p:sp>
      <p:sp>
        <p:nvSpPr>
          <p:cNvPr id="7" name="Date Placeholder 3">
            <a:extLst>
              <a:ext uri="{FF2B5EF4-FFF2-40B4-BE49-F238E27FC236}">
                <a16:creationId xmlns:a16="http://schemas.microsoft.com/office/drawing/2014/main" id="{BE8F2FDC-C562-B34A-6571-DC3277426389}"/>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6" name="Footer Placeholder 4">
            <a:extLst>
              <a:ext uri="{FF2B5EF4-FFF2-40B4-BE49-F238E27FC236}">
                <a16:creationId xmlns:a16="http://schemas.microsoft.com/office/drawing/2014/main" id="{F8CD5EAC-3346-2E3B-3C1B-E978B8BD44F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D221974C-11FF-808A-131E-5B13E74A793C}"/>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8" name="Rectangle 6">
            <a:extLst>
              <a:ext uri="{FF2B5EF4-FFF2-40B4-BE49-F238E27FC236}">
                <a16:creationId xmlns:a16="http://schemas.microsoft.com/office/drawing/2014/main" id="{69F1C76D-67DE-DFCB-797B-209A9222EEBF}"/>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Freeform: Shape 59">
            <a:extLst>
              <a:ext uri="{FF2B5EF4-FFF2-40B4-BE49-F238E27FC236}">
                <a16:creationId xmlns:a16="http://schemas.microsoft.com/office/drawing/2014/main" id="{2D7E2290-C841-FA30-B540-94E323C37D8F}"/>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7" name="Rectangle 6">
            <a:extLst>
              <a:ext uri="{FF2B5EF4-FFF2-40B4-BE49-F238E27FC236}">
                <a16:creationId xmlns:a16="http://schemas.microsoft.com/office/drawing/2014/main" id="{98CB2567-FE22-5916-E6EE-BF2E420C8C42}"/>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6" name="Rectangle 6">
            <a:extLst>
              <a:ext uri="{FF2B5EF4-FFF2-40B4-BE49-F238E27FC236}">
                <a16:creationId xmlns:a16="http://schemas.microsoft.com/office/drawing/2014/main" id="{061982EF-A562-8BFF-583D-EB011D56411C}"/>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268321109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073454" y="831919"/>
            <a:ext cx="3273552" cy="2035696"/>
          </a:xfrm>
        </p:spPr>
        <p:txBody>
          <a:bodyPr anchor="b">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0" y="831919"/>
            <a:ext cx="6937365" cy="5091685"/>
          </a:xfrm>
        </p:spPr>
        <p:txBody>
          <a:bodyPr/>
          <a:lstStyle/>
          <a:p>
            <a:endParaRPr lang="en-US"/>
          </a:p>
        </p:txBody>
      </p:sp>
      <p:sp>
        <p:nvSpPr>
          <p:cNvPr id="4" name="Content Placeholder 2">
            <a:extLst>
              <a:ext uri="{FF2B5EF4-FFF2-40B4-BE49-F238E27FC236}">
                <a16:creationId xmlns:a16="http://schemas.microsoft.com/office/drawing/2014/main" id="{A83DB3FE-F7D2-E449-4412-979DFDADDC86}"/>
              </a:ext>
            </a:extLst>
          </p:cNvPr>
          <p:cNvSpPr>
            <a:spLocks noGrp="1"/>
          </p:cNvSpPr>
          <p:nvPr>
            <p:ph idx="1"/>
          </p:nvPr>
        </p:nvSpPr>
        <p:spPr>
          <a:xfrm>
            <a:off x="8073452" y="2992582"/>
            <a:ext cx="3273553" cy="293102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6B3F9524-AF16-7B88-FD0F-5D85D35D4023}"/>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8809F231-51ED-DDB0-9D71-BF8956AA757A}"/>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3004408D-81FD-E507-7BBD-A8D6584E4240}"/>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697E7E97-2AF1-DCEF-1577-E6BB3BF3A416}"/>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E9317DCD-DD5B-9395-5430-ADD837B166AE}"/>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FD993BD8-30E5-EFEA-32A5-68475D04F0F5}"/>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0AA84551-1089-1E65-5C17-6F400C1EADBC}"/>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24371386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831919"/>
            <a:ext cx="10504001" cy="3472067"/>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3998" y="4509559"/>
            <a:ext cx="4579339" cy="1516522"/>
          </a:xfrm>
        </p:spPr>
        <p:txBody>
          <a:bodyPr anchor="t">
            <a:noAutofit/>
          </a:bodyPr>
          <a:lstStyle>
            <a:lvl1pPr>
              <a:defRPr sz="3600"/>
            </a:lvl1pPr>
          </a:lstStyle>
          <a:p>
            <a:r>
              <a:rPr lang="en-US"/>
              <a:t>Click to edit Master title style</a:t>
            </a:r>
          </a:p>
        </p:txBody>
      </p:sp>
      <p:sp>
        <p:nvSpPr>
          <p:cNvPr id="7" name="Content Placeholder 2">
            <a:extLst>
              <a:ext uri="{FF2B5EF4-FFF2-40B4-BE49-F238E27FC236}">
                <a16:creationId xmlns:a16="http://schemas.microsoft.com/office/drawing/2014/main" id="{9A29A789-F42A-CE01-5134-E27AA725CDBF}"/>
              </a:ext>
            </a:extLst>
          </p:cNvPr>
          <p:cNvSpPr>
            <a:spLocks noGrp="1"/>
          </p:cNvSpPr>
          <p:nvPr>
            <p:ph idx="1"/>
          </p:nvPr>
        </p:nvSpPr>
        <p:spPr>
          <a:xfrm>
            <a:off x="5597236" y="4509559"/>
            <a:ext cx="5750764" cy="151652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a:extLst>
              <a:ext uri="{FF2B5EF4-FFF2-40B4-BE49-F238E27FC236}">
                <a16:creationId xmlns:a16="http://schemas.microsoft.com/office/drawing/2014/main" id="{FE6EE51A-242F-6B3B-BC3A-A775A4D3ABC4}"/>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36AF2934-39B9-625F-CE2A-760A04F05C6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EAA7CB57-5E03-8E25-767F-8320CC058A1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EDC08D2B-BE98-2387-126D-01CA1E351311}"/>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 name="Rectangle 9">
            <a:extLst>
              <a:ext uri="{FF2B5EF4-FFF2-40B4-BE49-F238E27FC236}">
                <a16:creationId xmlns:a16="http://schemas.microsoft.com/office/drawing/2014/main" id="{EDB9B957-9A7F-6030-9FD9-7190608C4070}"/>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11">
            <a:extLst>
              <a:ext uri="{FF2B5EF4-FFF2-40B4-BE49-F238E27FC236}">
                <a16:creationId xmlns:a16="http://schemas.microsoft.com/office/drawing/2014/main" id="{E30A39C3-B004-B36E-236D-BDD46BB5E8BC}"/>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C16C57F0-678F-7C1D-45CA-3A0EEF6DAF98}"/>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30074000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865938"/>
            <a:ext cx="10504001" cy="2556004"/>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3999" y="3785800"/>
            <a:ext cx="2953618" cy="2240280"/>
          </a:xfrm>
        </p:spPr>
        <p:txBody>
          <a:bodyPr anchor="t">
            <a:no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E98E2102-73F7-E059-C739-47418EA880A4}"/>
              </a:ext>
            </a:extLst>
          </p:cNvPr>
          <p:cNvSpPr>
            <a:spLocks noGrp="1"/>
          </p:cNvSpPr>
          <p:nvPr>
            <p:ph idx="1"/>
          </p:nvPr>
        </p:nvSpPr>
        <p:spPr>
          <a:xfrm>
            <a:off x="3990109" y="3785800"/>
            <a:ext cx="7357891" cy="224028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B529124B-3B19-6FC6-9F79-A760D6CA945A}"/>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C7173872-0F8A-92BB-60FA-06E41B05438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14982C76-6FB9-F3AD-FA15-0D32F3D9E00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9731B2A6-3038-F565-C577-E69DD5BC673C}"/>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A67BA275-E7E6-7053-A026-EB3872622CF1}"/>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7F446589-4583-8647-CFA5-49008F0B92EB}"/>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B5B742C4-F546-E27E-53EA-AC608C081B58}"/>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44083058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31918"/>
            <a:ext cx="2953618" cy="2240279"/>
          </a:xfrm>
        </p:spPr>
        <p:txBody>
          <a:bodyPr anchor="t">
            <a:no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3F37715F-06AC-F5A6-12CE-84D44B400AD6}"/>
              </a:ext>
            </a:extLst>
          </p:cNvPr>
          <p:cNvSpPr>
            <a:spLocks noGrp="1"/>
          </p:cNvSpPr>
          <p:nvPr>
            <p:ph idx="1"/>
          </p:nvPr>
        </p:nvSpPr>
        <p:spPr>
          <a:xfrm>
            <a:off x="4054764" y="824389"/>
            <a:ext cx="7293236" cy="2247808"/>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3310759"/>
            <a:ext cx="10504001" cy="2722852"/>
          </a:xfrm>
        </p:spPr>
        <p:txBody>
          <a:bodyPr/>
          <a:lstStyle/>
          <a:p>
            <a:endParaRPr lang="en-US"/>
          </a:p>
        </p:txBody>
      </p:sp>
      <p:sp>
        <p:nvSpPr>
          <p:cNvPr id="3" name="Date Placeholder 3">
            <a:extLst>
              <a:ext uri="{FF2B5EF4-FFF2-40B4-BE49-F238E27FC236}">
                <a16:creationId xmlns:a16="http://schemas.microsoft.com/office/drawing/2014/main" id="{1A42EE36-6D78-ED96-BA7A-0AE1F0DD3113}"/>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3E381D81-8909-BE95-6F06-C0C32493A29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F5B87E8A-0424-908A-2920-72BA97B72CF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16">
            <a:extLst>
              <a:ext uri="{FF2B5EF4-FFF2-40B4-BE49-F238E27FC236}">
                <a16:creationId xmlns:a16="http://schemas.microsoft.com/office/drawing/2014/main" id="{F2F4F436-2885-E919-59D1-9F4B72461162}"/>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7">
            <a:extLst>
              <a:ext uri="{FF2B5EF4-FFF2-40B4-BE49-F238E27FC236}">
                <a16:creationId xmlns:a16="http://schemas.microsoft.com/office/drawing/2014/main" id="{19B02536-A5B7-CFE8-D253-CC3FCA173861}"/>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9">
            <a:extLst>
              <a:ext uri="{FF2B5EF4-FFF2-40B4-BE49-F238E27FC236}">
                <a16:creationId xmlns:a16="http://schemas.microsoft.com/office/drawing/2014/main" id="{99ACFEDC-62BE-1738-94DB-A9A84742343A}"/>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8">
            <a:extLst>
              <a:ext uri="{FF2B5EF4-FFF2-40B4-BE49-F238E27FC236}">
                <a16:creationId xmlns:a16="http://schemas.microsoft.com/office/drawing/2014/main" id="{0C3F2215-0CD2-E69F-A2BD-8DFCDB37BB6B}"/>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524722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73963" y="858337"/>
            <a:ext cx="10504000" cy="970463"/>
          </a:xfrm>
        </p:spPr>
        <p:txBody>
          <a:bodyPr anchor="ctr">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73963" y="2081048"/>
            <a:ext cx="6157458" cy="3945032"/>
          </a:xfrm>
        </p:spPr>
        <p:txBody>
          <a:bodyPr/>
          <a:lstStyle/>
          <a:p>
            <a:endParaRPr lang="en-US"/>
          </a:p>
        </p:txBody>
      </p:sp>
      <p:sp>
        <p:nvSpPr>
          <p:cNvPr id="6" name="Content Placeholder 2">
            <a:extLst>
              <a:ext uri="{FF2B5EF4-FFF2-40B4-BE49-F238E27FC236}">
                <a16:creationId xmlns:a16="http://schemas.microsoft.com/office/drawing/2014/main" id="{408C7461-314A-7430-6CA4-63A01F73BA43}"/>
              </a:ext>
            </a:extLst>
          </p:cNvPr>
          <p:cNvSpPr>
            <a:spLocks noGrp="1"/>
          </p:cNvSpPr>
          <p:nvPr>
            <p:ph idx="1"/>
          </p:nvPr>
        </p:nvSpPr>
        <p:spPr>
          <a:xfrm>
            <a:off x="7269017" y="2081049"/>
            <a:ext cx="4108945" cy="3945032"/>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3">
            <a:extLst>
              <a:ext uri="{FF2B5EF4-FFF2-40B4-BE49-F238E27FC236}">
                <a16:creationId xmlns:a16="http://schemas.microsoft.com/office/drawing/2014/main" id="{468C7D2F-9D75-2435-3CAF-B6029DA9EDE4}"/>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4" name="Footer Placeholder 4">
            <a:extLst>
              <a:ext uri="{FF2B5EF4-FFF2-40B4-BE49-F238E27FC236}">
                <a16:creationId xmlns:a16="http://schemas.microsoft.com/office/drawing/2014/main" id="{63794DE6-442D-DCFE-9025-59816725EBC6}"/>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8FCE053A-D84D-F068-2187-0593A6D6DDB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2" name="Freeform: Shape 59">
            <a:extLst>
              <a:ext uri="{FF2B5EF4-FFF2-40B4-BE49-F238E27FC236}">
                <a16:creationId xmlns:a16="http://schemas.microsoft.com/office/drawing/2014/main" id="{481F23A8-0C6F-3F32-0B98-06736333DEAF}"/>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3" name="Rectangle 9">
            <a:extLst>
              <a:ext uri="{FF2B5EF4-FFF2-40B4-BE49-F238E27FC236}">
                <a16:creationId xmlns:a16="http://schemas.microsoft.com/office/drawing/2014/main" id="{BC56C0F3-A0B5-A7A6-A072-97B2A5722637}"/>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ctangle 11">
            <a:extLst>
              <a:ext uri="{FF2B5EF4-FFF2-40B4-BE49-F238E27FC236}">
                <a16:creationId xmlns:a16="http://schemas.microsoft.com/office/drawing/2014/main" id="{9D199749-F152-56FE-4504-73DF7E157A10}"/>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Shape 59">
            <a:extLst>
              <a:ext uri="{FF2B5EF4-FFF2-40B4-BE49-F238E27FC236}">
                <a16:creationId xmlns:a16="http://schemas.microsoft.com/office/drawing/2014/main" id="{95BDD05D-8B5F-8B0A-B47B-E97C0D3866D7}"/>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10649877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52884"/>
            <a:ext cx="4672584" cy="1453896"/>
          </a:xfrm>
        </p:spPr>
        <p:txBody>
          <a:bodyPr anchor="t">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4000" y="2459420"/>
            <a:ext cx="4672584" cy="3545695"/>
          </a:xfrm>
        </p:spPr>
        <p:txBody>
          <a:bodyPr/>
          <a:lstStyle/>
          <a:p>
            <a:endParaRPr lang="en-US"/>
          </a:p>
        </p:txBody>
      </p:sp>
      <p:sp>
        <p:nvSpPr>
          <p:cNvPr id="3" name="Content Placeholder 2">
            <a:extLst>
              <a:ext uri="{FF2B5EF4-FFF2-40B4-BE49-F238E27FC236}">
                <a16:creationId xmlns:a16="http://schemas.microsoft.com/office/drawing/2014/main" id="{A1E571DC-86DF-2230-52AD-9440B5CB4DB4}"/>
              </a:ext>
            </a:extLst>
          </p:cNvPr>
          <p:cNvSpPr>
            <a:spLocks noGrp="1"/>
          </p:cNvSpPr>
          <p:nvPr>
            <p:ph idx="1"/>
          </p:nvPr>
        </p:nvSpPr>
        <p:spPr>
          <a:xfrm>
            <a:off x="5698836" y="852883"/>
            <a:ext cx="5750764" cy="515223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a:extLst>
              <a:ext uri="{FF2B5EF4-FFF2-40B4-BE49-F238E27FC236}">
                <a16:creationId xmlns:a16="http://schemas.microsoft.com/office/drawing/2014/main" id="{C162FE03-22B1-3FC9-D0A1-70C4C9B6FC1C}"/>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6" name="Footer Placeholder 4">
            <a:extLst>
              <a:ext uri="{FF2B5EF4-FFF2-40B4-BE49-F238E27FC236}">
                <a16:creationId xmlns:a16="http://schemas.microsoft.com/office/drawing/2014/main" id="{DAAD1C7F-699D-B975-BBB5-3F8AAE993BC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3A90F4F4-332A-7489-099F-649FE29D8F6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6" name="Rectangle 6">
            <a:extLst>
              <a:ext uri="{FF2B5EF4-FFF2-40B4-BE49-F238E27FC236}">
                <a16:creationId xmlns:a16="http://schemas.microsoft.com/office/drawing/2014/main" id="{69458B26-18DF-0F22-F73B-FBF0117ABDF3}"/>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7" name="Rectangle 6">
            <a:extLst>
              <a:ext uri="{FF2B5EF4-FFF2-40B4-BE49-F238E27FC236}">
                <a16:creationId xmlns:a16="http://schemas.microsoft.com/office/drawing/2014/main" id="{29454459-F726-2777-3904-98ED43017AD6}"/>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8" name="Rectangle 6">
            <a:extLst>
              <a:ext uri="{FF2B5EF4-FFF2-40B4-BE49-F238E27FC236}">
                <a16:creationId xmlns:a16="http://schemas.microsoft.com/office/drawing/2014/main" id="{4AFF45CF-7D31-04CD-2EDB-8FBEADAE8F29}"/>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Freeform: Shape 59">
            <a:extLst>
              <a:ext uri="{FF2B5EF4-FFF2-40B4-BE49-F238E27FC236}">
                <a16:creationId xmlns:a16="http://schemas.microsoft.com/office/drawing/2014/main" id="{7EC0A88E-95E4-54C0-4C7B-90A8A6AD7DD1}"/>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71589062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44000" y="873725"/>
            <a:ext cx="3657603" cy="1453896"/>
          </a:xfrm>
        </p:spPr>
        <p:txBody>
          <a:bodyPr anchor="t">
            <a:no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3999" y="2490951"/>
            <a:ext cx="3657603" cy="3493323"/>
          </a:xfrm>
        </p:spPr>
        <p:txBody>
          <a:bodyPr/>
          <a:lstStyle/>
          <a:p>
            <a:endParaRPr lang="en-US"/>
          </a:p>
        </p:txBody>
      </p:sp>
      <p:sp>
        <p:nvSpPr>
          <p:cNvPr id="7" name="Content Placeholder 2">
            <a:extLst>
              <a:ext uri="{FF2B5EF4-FFF2-40B4-BE49-F238E27FC236}">
                <a16:creationId xmlns:a16="http://schemas.microsoft.com/office/drawing/2014/main" id="{81C9BBE1-F163-BFCA-3F62-3189A30FA7B6}"/>
              </a:ext>
            </a:extLst>
          </p:cNvPr>
          <p:cNvSpPr>
            <a:spLocks noGrp="1"/>
          </p:cNvSpPr>
          <p:nvPr>
            <p:ph idx="1"/>
          </p:nvPr>
        </p:nvSpPr>
        <p:spPr>
          <a:xfrm>
            <a:off x="4692073" y="852883"/>
            <a:ext cx="6757527" cy="515223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a:extLst>
              <a:ext uri="{FF2B5EF4-FFF2-40B4-BE49-F238E27FC236}">
                <a16:creationId xmlns:a16="http://schemas.microsoft.com/office/drawing/2014/main" id="{ED1735F2-E2C8-9B6A-C3E1-C7B56CDE4126}"/>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C7ABF240-AB8A-B851-60A3-07C17BF9E494}"/>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27CE6569-5A00-FAA6-16A6-9CAC579A83D9}"/>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59">
            <a:extLst>
              <a:ext uri="{FF2B5EF4-FFF2-40B4-BE49-F238E27FC236}">
                <a16:creationId xmlns:a16="http://schemas.microsoft.com/office/drawing/2014/main" id="{D093A1E9-14E7-F1BD-8AD3-0926AC48C3C2}"/>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4" name="Rectangle 9">
            <a:extLst>
              <a:ext uri="{FF2B5EF4-FFF2-40B4-BE49-F238E27FC236}">
                <a16:creationId xmlns:a16="http://schemas.microsoft.com/office/drawing/2014/main" id="{1C082F9D-17F7-A6A3-6F59-395DBD0403BF}"/>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11">
            <a:extLst>
              <a:ext uri="{FF2B5EF4-FFF2-40B4-BE49-F238E27FC236}">
                <a16:creationId xmlns:a16="http://schemas.microsoft.com/office/drawing/2014/main" id="{40635C57-C6B6-95FF-FF70-8E4EC721DBDE}"/>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64C0BF67-AD24-8BA3-7BFE-4FC4B3109DFA}"/>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2245109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Photo 1">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149885F5-BCBD-1B93-4BD0-913F4539ECF1}"/>
              </a:ext>
            </a:extLst>
          </p:cNvPr>
          <p:cNvSpPr>
            <a:spLocks noGrp="1"/>
          </p:cNvSpPr>
          <p:nvPr>
            <p:ph type="ctrTitle" hasCustomPrompt="1"/>
          </p:nvPr>
        </p:nvSpPr>
        <p:spPr>
          <a:xfrm>
            <a:off x="451973" y="3986909"/>
            <a:ext cx="11288052" cy="1331597"/>
          </a:xfrm>
        </p:spPr>
        <p:txBody>
          <a:bodyPr anchor="b">
            <a:noAutofit/>
          </a:bodyPr>
          <a:lstStyle>
            <a:lvl1pPr algn="l">
              <a:defRPr sz="5000"/>
            </a:lvl1pPr>
          </a:lstStyle>
          <a:p>
            <a:r>
              <a:rPr lang="en-US"/>
              <a:t>Click to edit Master title style</a:t>
            </a:r>
            <a:endParaRPr lang="en-CN"/>
          </a:p>
        </p:txBody>
      </p:sp>
      <p:sp>
        <p:nvSpPr>
          <p:cNvPr id="9" name="Subtitle 2">
            <a:extLst>
              <a:ext uri="{FF2B5EF4-FFF2-40B4-BE49-F238E27FC236}">
                <a16:creationId xmlns:a16="http://schemas.microsoft.com/office/drawing/2014/main" id="{B044FD8C-6C45-EC5E-5CA3-79C3C87BF83A}"/>
              </a:ext>
            </a:extLst>
          </p:cNvPr>
          <p:cNvSpPr>
            <a:spLocks noGrp="1"/>
          </p:cNvSpPr>
          <p:nvPr>
            <p:ph type="subTitle" idx="1" hasCustomPrompt="1"/>
          </p:nvPr>
        </p:nvSpPr>
        <p:spPr>
          <a:xfrm>
            <a:off x="451973" y="5416550"/>
            <a:ext cx="11288052" cy="615950"/>
          </a:xfrm>
        </p:spPr>
        <p:txBody>
          <a:bodyPr>
            <a:noAutofit/>
          </a:bodyPr>
          <a:lstStyle>
            <a:lvl1pPr marL="0" indent="0" algn="l">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6" name="Picture Placeholder 25">
            <a:extLst>
              <a:ext uri="{FF2B5EF4-FFF2-40B4-BE49-F238E27FC236}">
                <a16:creationId xmlns:a16="http://schemas.microsoft.com/office/drawing/2014/main" id="{035CA494-5B62-D1F6-0DF6-40D867589380}"/>
              </a:ext>
            </a:extLst>
          </p:cNvPr>
          <p:cNvSpPr>
            <a:spLocks noGrp="1"/>
          </p:cNvSpPr>
          <p:nvPr>
            <p:ph type="pic" sz="quarter" idx="20"/>
          </p:nvPr>
        </p:nvSpPr>
        <p:spPr>
          <a:xfrm>
            <a:off x="4699621" y="964"/>
            <a:ext cx="5578791" cy="3888401"/>
          </a:xfrm>
          <a:noFill/>
        </p:spPr>
        <p:txBody>
          <a:bodyPr/>
          <a:lstStyle/>
          <a:p>
            <a:endParaRPr lang="zh-CN" altLang="en-US"/>
          </a:p>
        </p:txBody>
      </p:sp>
      <p:sp>
        <p:nvSpPr>
          <p:cNvPr id="5" name="Content Placeholder 8">
            <a:extLst>
              <a:ext uri="{FF2B5EF4-FFF2-40B4-BE49-F238E27FC236}">
                <a16:creationId xmlns:a16="http://schemas.microsoft.com/office/drawing/2014/main" id="{E6436228-797E-53A8-A7F9-52AD1B8E0F3F}"/>
              </a:ext>
              <a:ext uri="{C183D7F6-B498-43B3-948B-1728B52AA6E4}">
                <adec:decorative xmlns:adec="http://schemas.microsoft.com/office/drawing/2017/decorative" val="0"/>
              </a:ext>
            </a:extLst>
          </p:cNvPr>
          <p:cNvSpPr>
            <a:spLocks noGrp="1"/>
          </p:cNvSpPr>
          <p:nvPr>
            <p:ph sz="quarter" idx="17" hasCustomPrompt="1"/>
          </p:nvPr>
        </p:nvSpPr>
        <p:spPr>
          <a:xfrm>
            <a:off x="451973" y="6087722"/>
            <a:ext cx="1801825" cy="266701"/>
          </a:xfrm>
        </p:spPr>
        <p:txBody>
          <a:bodyPr lIns="0" tIns="0" rIns="0" bIns="0" anchor="b">
            <a:noAutofit/>
          </a:bodyPr>
          <a:lstStyle>
            <a:lvl1pPr marL="0" indent="0" algn="l">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4" name="Date Placeholder 3">
            <a:extLst>
              <a:ext uri="{FF2B5EF4-FFF2-40B4-BE49-F238E27FC236}">
                <a16:creationId xmlns:a16="http://schemas.microsoft.com/office/drawing/2014/main" id="{A3B84172-860D-1647-047C-C3738A9C3F46}"/>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4/15/2025</a:t>
            </a:fld>
            <a:endParaRPr lang="en-US"/>
          </a:p>
        </p:txBody>
      </p:sp>
      <p:sp>
        <p:nvSpPr>
          <p:cNvPr id="3" name="Footer Placeholder 4">
            <a:extLst>
              <a:ext uri="{FF2B5EF4-FFF2-40B4-BE49-F238E27FC236}">
                <a16:creationId xmlns:a16="http://schemas.microsoft.com/office/drawing/2014/main" id="{1F49D81A-40A1-67EF-AB98-6D6B4700160B}"/>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7D469B88-8070-4714-51D1-F43A0AFE3995}"/>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17" name="Rectangle 16">
            <a:extLst>
              <a:ext uri="{FF2B5EF4-FFF2-40B4-BE49-F238E27FC236}">
                <a16:creationId xmlns:a16="http://schemas.microsoft.com/office/drawing/2014/main" id="{2DA13429-7FDC-7187-2143-8A9EEDD8A627}"/>
              </a:ext>
              <a:ext uri="{C183D7F6-B498-43B3-948B-1728B52AA6E4}">
                <adec:decorative xmlns:adec="http://schemas.microsoft.com/office/drawing/2017/decorative" val="1"/>
              </a:ext>
            </a:extLst>
          </p:cNvPr>
          <p:cNvSpPr/>
          <p:nvPr userDrawn="1"/>
        </p:nvSpPr>
        <p:spPr>
          <a:xfrm rot="5400000" flipH="1">
            <a:off x="193548" y="-195013"/>
            <a:ext cx="1957956" cy="234798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9">
            <a:extLst>
              <a:ext uri="{FF2B5EF4-FFF2-40B4-BE49-F238E27FC236}">
                <a16:creationId xmlns:a16="http://schemas.microsoft.com/office/drawing/2014/main" id="{F34876CF-E930-1022-BFB1-831273576E54}"/>
              </a:ext>
              <a:ext uri="{C183D7F6-B498-43B3-948B-1728B52AA6E4}">
                <adec:decorative xmlns:adec="http://schemas.microsoft.com/office/drawing/2017/decorative" val="1"/>
              </a:ext>
            </a:extLst>
          </p:cNvPr>
          <p:cNvSpPr/>
          <p:nvPr userDrawn="1"/>
        </p:nvSpPr>
        <p:spPr>
          <a:xfrm>
            <a:off x="-7597" y="3"/>
            <a:ext cx="2351132" cy="117001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GB"/>
          </a:p>
        </p:txBody>
      </p:sp>
      <p:sp>
        <p:nvSpPr>
          <p:cNvPr id="14" name="Rectangle 13">
            <a:extLst>
              <a:ext uri="{FF2B5EF4-FFF2-40B4-BE49-F238E27FC236}">
                <a16:creationId xmlns:a16="http://schemas.microsoft.com/office/drawing/2014/main" id="{CF763CC7-EA2E-97AB-5E20-B44890F7E685}"/>
              </a:ext>
              <a:ext uri="{C183D7F6-B498-43B3-948B-1728B52AA6E4}">
                <adec:decorative xmlns:adec="http://schemas.microsoft.com/office/drawing/2017/decorative" val="1"/>
              </a:ext>
            </a:extLst>
          </p:cNvPr>
          <p:cNvSpPr/>
          <p:nvPr userDrawn="1"/>
        </p:nvSpPr>
        <p:spPr>
          <a:xfrm rot="5400000" flipH="1">
            <a:off x="203865" y="1754093"/>
            <a:ext cx="1940257" cy="234798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15">
            <a:extLst>
              <a:ext uri="{FF2B5EF4-FFF2-40B4-BE49-F238E27FC236}">
                <a16:creationId xmlns:a16="http://schemas.microsoft.com/office/drawing/2014/main" id="{00CA88D6-0F39-DB96-BA62-7586959D18DB}"/>
              </a:ext>
              <a:ext uri="{C183D7F6-B498-43B3-948B-1728B52AA6E4}">
                <adec:decorative xmlns:adec="http://schemas.microsoft.com/office/drawing/2017/decorative" val="1"/>
              </a:ext>
            </a:extLst>
          </p:cNvPr>
          <p:cNvSpPr/>
          <p:nvPr userDrawn="1"/>
        </p:nvSpPr>
        <p:spPr>
          <a:xfrm rot="5400000" flipH="1">
            <a:off x="2544101" y="-198088"/>
            <a:ext cx="1954953" cy="235112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Rectangle 21">
            <a:extLst>
              <a:ext uri="{FF2B5EF4-FFF2-40B4-BE49-F238E27FC236}">
                <a16:creationId xmlns:a16="http://schemas.microsoft.com/office/drawing/2014/main" id="{2B13202E-A252-90D1-ED83-5D7FB9C4FA61}"/>
              </a:ext>
              <a:ext uri="{C183D7F6-B498-43B3-948B-1728B52AA6E4}">
                <adec:decorative xmlns:adec="http://schemas.microsoft.com/office/drawing/2017/decorative" val="1"/>
              </a:ext>
            </a:extLst>
          </p:cNvPr>
          <p:cNvSpPr/>
          <p:nvPr userDrawn="1"/>
        </p:nvSpPr>
        <p:spPr>
          <a:xfrm rot="5400000" flipV="1">
            <a:off x="2551501" y="1746727"/>
            <a:ext cx="1940259" cy="2351021"/>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reeform: Shape 32">
            <a:extLst>
              <a:ext uri="{FF2B5EF4-FFF2-40B4-BE49-F238E27FC236}">
                <a16:creationId xmlns:a16="http://schemas.microsoft.com/office/drawing/2014/main" id="{DD2B2E8D-ECD5-FF51-A5CA-5FB0750DAAC6}"/>
              </a:ext>
              <a:ext uri="{C183D7F6-B498-43B3-948B-1728B52AA6E4}">
                <adec:decorative xmlns:adec="http://schemas.microsoft.com/office/drawing/2017/decorative" val="1"/>
              </a:ext>
            </a:extLst>
          </p:cNvPr>
          <p:cNvSpPr/>
          <p:nvPr userDrawn="1"/>
        </p:nvSpPr>
        <p:spPr>
          <a:xfrm rot="5400000" flipV="1">
            <a:off x="2554974" y="1743143"/>
            <a:ext cx="1933202" cy="2351131"/>
          </a:xfrm>
          <a:custGeom>
            <a:avLst/>
            <a:gdLst>
              <a:gd name="connsiteX0" fmla="*/ 0 w 2115288"/>
              <a:gd name="connsiteY0" fmla="*/ 2092083 h 2092083"/>
              <a:gd name="connsiteX1" fmla="*/ 0 w 2115288"/>
              <a:gd name="connsiteY1" fmla="*/ 0 h 2092083"/>
              <a:gd name="connsiteX2" fmla="*/ 2115288 w 2115288"/>
              <a:gd name="connsiteY2" fmla="*/ 0 h 2092083"/>
            </a:gdLst>
            <a:ahLst/>
            <a:cxnLst>
              <a:cxn ang="0">
                <a:pos x="connsiteX0" y="connsiteY0"/>
              </a:cxn>
              <a:cxn ang="0">
                <a:pos x="connsiteX1" y="connsiteY1"/>
              </a:cxn>
              <a:cxn ang="0">
                <a:pos x="connsiteX2" y="connsiteY2"/>
              </a:cxn>
            </a:cxnLst>
            <a:rect l="l" t="t" r="r" b="b"/>
            <a:pathLst>
              <a:path w="2115288" h="2092083">
                <a:moveTo>
                  <a:pt x="0" y="2092083"/>
                </a:moveTo>
                <a:lnTo>
                  <a:pt x="0" y="0"/>
                </a:lnTo>
                <a:lnTo>
                  <a:pt x="2115288"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solidFill>
                <a:schemeClr val="lt1"/>
              </a:solidFill>
            </a:endParaRPr>
          </a:p>
        </p:txBody>
      </p:sp>
      <p:sp>
        <p:nvSpPr>
          <p:cNvPr id="25" name="Rectangle 15">
            <a:extLst>
              <a:ext uri="{FF2B5EF4-FFF2-40B4-BE49-F238E27FC236}">
                <a16:creationId xmlns:a16="http://schemas.microsoft.com/office/drawing/2014/main" id="{BE33DCB4-EBE4-F9F4-40E1-A1109F436F26}"/>
              </a:ext>
              <a:ext uri="{C183D7F6-B498-43B3-948B-1728B52AA6E4}">
                <adec:decorative xmlns:adec="http://schemas.microsoft.com/office/drawing/2017/decorative" val="1"/>
              </a:ext>
            </a:extLst>
          </p:cNvPr>
          <p:cNvSpPr/>
          <p:nvPr userDrawn="1"/>
        </p:nvSpPr>
        <p:spPr>
          <a:xfrm rot="5400000" flipH="1">
            <a:off x="10253534" y="22400"/>
            <a:ext cx="1960861" cy="1916064"/>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Rectangle 17">
            <a:extLst>
              <a:ext uri="{FF2B5EF4-FFF2-40B4-BE49-F238E27FC236}">
                <a16:creationId xmlns:a16="http://schemas.microsoft.com/office/drawing/2014/main" id="{8C9D37B0-DB36-8B46-3EE5-848EE070FA13}"/>
              </a:ext>
              <a:ext uri="{C183D7F6-B498-43B3-948B-1728B52AA6E4}">
                <adec:decorative xmlns:adec="http://schemas.microsoft.com/office/drawing/2017/decorative" val="1"/>
              </a:ext>
            </a:extLst>
          </p:cNvPr>
          <p:cNvSpPr/>
          <p:nvPr userDrawn="1"/>
        </p:nvSpPr>
        <p:spPr>
          <a:xfrm rot="5400000" flipH="1">
            <a:off x="10265341" y="1968544"/>
            <a:ext cx="1937248" cy="1916069"/>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Freeform: Shape 33">
            <a:extLst>
              <a:ext uri="{FF2B5EF4-FFF2-40B4-BE49-F238E27FC236}">
                <a16:creationId xmlns:a16="http://schemas.microsoft.com/office/drawing/2014/main" id="{C49AE85A-7CA3-CA3E-CAC1-2D64B46897D6}"/>
              </a:ext>
              <a:ext uri="{C183D7F6-B498-43B3-948B-1728B52AA6E4}">
                <adec:decorative xmlns:adec="http://schemas.microsoft.com/office/drawing/2017/decorative" val="1"/>
              </a:ext>
            </a:extLst>
          </p:cNvPr>
          <p:cNvSpPr/>
          <p:nvPr userDrawn="1"/>
        </p:nvSpPr>
        <p:spPr>
          <a:xfrm rot="16200000" flipH="1" flipV="1">
            <a:off x="10263835" y="1970054"/>
            <a:ext cx="1940259" cy="1916066"/>
          </a:xfrm>
          <a:custGeom>
            <a:avLst/>
            <a:gdLst>
              <a:gd name="connsiteX0" fmla="*/ 0 w 2115288"/>
              <a:gd name="connsiteY0" fmla="*/ 2092083 h 2092083"/>
              <a:gd name="connsiteX1" fmla="*/ 0 w 2115288"/>
              <a:gd name="connsiteY1" fmla="*/ 0 h 2092083"/>
              <a:gd name="connsiteX2" fmla="*/ 2115288 w 2115288"/>
              <a:gd name="connsiteY2" fmla="*/ 0 h 2092083"/>
            </a:gdLst>
            <a:ahLst/>
            <a:cxnLst>
              <a:cxn ang="0">
                <a:pos x="connsiteX0" y="connsiteY0"/>
              </a:cxn>
              <a:cxn ang="0">
                <a:pos x="connsiteX1" y="connsiteY1"/>
              </a:cxn>
              <a:cxn ang="0">
                <a:pos x="connsiteX2" y="connsiteY2"/>
              </a:cxn>
            </a:cxnLst>
            <a:rect l="l" t="t" r="r" b="b"/>
            <a:pathLst>
              <a:path w="2115288" h="2092083">
                <a:moveTo>
                  <a:pt x="0" y="2092083"/>
                </a:moveTo>
                <a:lnTo>
                  <a:pt x="0" y="0"/>
                </a:lnTo>
                <a:lnTo>
                  <a:pt x="2115288"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Tree>
    <p:extLst>
      <p:ext uri="{BB962C8B-B14F-4D97-AF65-F5344CB8AC3E}">
        <p14:creationId xmlns:p14="http://schemas.microsoft.com/office/powerpoint/2010/main" val="4521030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831918"/>
            <a:ext cx="10521992" cy="4069265"/>
          </a:xfrm>
        </p:spPr>
        <p:txBody>
          <a:bodyPr anchor="b">
            <a:noAutofit/>
          </a:bodyPr>
          <a:lstStyle>
            <a:lvl1pPr algn="l">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3999" y="5076496"/>
            <a:ext cx="7559021" cy="949583"/>
          </a:xfrm>
        </p:spPr>
        <p:txBody>
          <a:bodyPr anchor="t">
            <a:no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DD0B43-8816-7247-6389-43D5551017BC}"/>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8" name="Footer Placeholder 4">
            <a:extLst>
              <a:ext uri="{FF2B5EF4-FFF2-40B4-BE49-F238E27FC236}">
                <a16:creationId xmlns:a16="http://schemas.microsoft.com/office/drawing/2014/main" id="{C27E193F-93CE-A072-84E6-1413DA174CE8}"/>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148423F9-4799-A3D7-1F4C-F18DF70A032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1" name="Freeform: Shape 16">
            <a:extLst>
              <a:ext uri="{FF2B5EF4-FFF2-40B4-BE49-F238E27FC236}">
                <a16:creationId xmlns:a16="http://schemas.microsoft.com/office/drawing/2014/main" id="{88041669-6793-077D-9837-4A969A824BC8}"/>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Freeform: Shape 17">
            <a:extLst>
              <a:ext uri="{FF2B5EF4-FFF2-40B4-BE49-F238E27FC236}">
                <a16:creationId xmlns:a16="http://schemas.microsoft.com/office/drawing/2014/main" id="{AC3F6980-A0AE-0D20-BB5F-49A002200420}"/>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Freeform: Shape 19">
            <a:extLst>
              <a:ext uri="{FF2B5EF4-FFF2-40B4-BE49-F238E27FC236}">
                <a16:creationId xmlns:a16="http://schemas.microsoft.com/office/drawing/2014/main" id="{02937DA2-B26D-43F5-EA04-BE9925EF44CC}"/>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8">
            <a:extLst>
              <a:ext uri="{FF2B5EF4-FFF2-40B4-BE49-F238E27FC236}">
                <a16:creationId xmlns:a16="http://schemas.microsoft.com/office/drawing/2014/main" id="{EBDA1D10-E930-CB39-86A5-FA42DB4228E7}"/>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94254327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61992" y="831918"/>
            <a:ext cx="10486008" cy="3977825"/>
          </a:xfrm>
        </p:spPr>
        <p:txBody>
          <a:bodyPr anchor="b">
            <a:noAutofit/>
          </a:bodyPr>
          <a:lstStyle>
            <a:lvl1pPr algn="ctr">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2377440" y="4997668"/>
            <a:ext cx="7525512" cy="1028411"/>
          </a:xfrm>
        </p:spPr>
        <p:txBody>
          <a:bodyPr anchor="t">
            <a:no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Date Placeholder 3">
            <a:extLst>
              <a:ext uri="{FF2B5EF4-FFF2-40B4-BE49-F238E27FC236}">
                <a16:creationId xmlns:a16="http://schemas.microsoft.com/office/drawing/2014/main" id="{9FE8812C-E055-50E4-0169-A1950E62A97B}"/>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5" name="Footer Placeholder 4">
            <a:extLst>
              <a:ext uri="{FF2B5EF4-FFF2-40B4-BE49-F238E27FC236}">
                <a16:creationId xmlns:a16="http://schemas.microsoft.com/office/drawing/2014/main" id="{11C6A94C-87F9-4135-8D16-E44AFA1FB693}"/>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3DE2A589-D2DC-84F9-7195-EA18408EDF63}"/>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1" name="Rectangle 6">
            <a:extLst>
              <a:ext uri="{FF2B5EF4-FFF2-40B4-BE49-F238E27FC236}">
                <a16:creationId xmlns:a16="http://schemas.microsoft.com/office/drawing/2014/main" id="{93E8DDA7-6F09-A45D-D2CD-D785473EF07D}"/>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2" name="Freeform: Shape 59">
            <a:extLst>
              <a:ext uri="{FF2B5EF4-FFF2-40B4-BE49-F238E27FC236}">
                <a16:creationId xmlns:a16="http://schemas.microsoft.com/office/drawing/2014/main" id="{67B1242D-E100-7A0B-1A2F-727DD9934095}"/>
              </a:ext>
              <a:ext uri="{C183D7F6-B498-43B3-948B-1728B52AA6E4}">
                <adec:decorative xmlns:adec="http://schemas.microsoft.com/office/drawing/2017/decorative" val="1"/>
              </a:ext>
            </a:extLst>
          </p:cNvPr>
          <p:cNvSpPr/>
          <p:nvPr userDrawn="1"/>
        </p:nvSpPr>
        <p:spPr>
          <a:xfrm rot="5400000" flipV="1">
            <a:off x="218569" y="-219375"/>
            <a:ext cx="312166" cy="7493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23" name="Rectangle 6">
            <a:extLst>
              <a:ext uri="{FF2B5EF4-FFF2-40B4-BE49-F238E27FC236}">
                <a16:creationId xmlns:a16="http://schemas.microsoft.com/office/drawing/2014/main" id="{D3D4B49A-33A3-4552-3BC7-AFEDF4F5650C}"/>
              </a:ext>
              <a:ext uri="{C183D7F6-B498-43B3-948B-1728B52AA6E4}">
                <adec:decorative xmlns:adec="http://schemas.microsoft.com/office/drawing/2017/decorative" val="1"/>
              </a:ext>
            </a:extLst>
          </p:cNvPr>
          <p:cNvSpPr/>
          <p:nvPr userDrawn="1"/>
        </p:nvSpPr>
        <p:spPr>
          <a:xfrm rot="5400000">
            <a:off x="8416414" y="-1971971"/>
            <a:ext cx="312165" cy="425449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4" name="Rectangle 6">
            <a:extLst>
              <a:ext uri="{FF2B5EF4-FFF2-40B4-BE49-F238E27FC236}">
                <a16:creationId xmlns:a16="http://schemas.microsoft.com/office/drawing/2014/main" id="{539B139C-807D-C305-EDA8-691E0DFB62D2}"/>
              </a:ext>
              <a:ext uri="{C183D7F6-B498-43B3-948B-1728B52AA6E4}">
                <adec:decorative xmlns:adec="http://schemas.microsoft.com/office/drawing/2017/decorative" val="1"/>
              </a:ext>
            </a:extLst>
          </p:cNvPr>
          <p:cNvSpPr/>
          <p:nvPr userDrawn="1"/>
        </p:nvSpPr>
        <p:spPr>
          <a:xfrm rot="5400000">
            <a:off x="11290193" y="-590448"/>
            <a:ext cx="311360" cy="1492256"/>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226987820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1F4F8927-891C-4D7A-C2D3-6EB5EF6712FF}"/>
              </a:ext>
            </a:extLst>
          </p:cNvPr>
          <p:cNvSpPr>
            <a:spLocks noGrp="1"/>
          </p:cNvSpPr>
          <p:nvPr>
            <p:ph type="ctrTitle" hasCustomPrompt="1"/>
          </p:nvPr>
        </p:nvSpPr>
        <p:spPr>
          <a:xfrm>
            <a:off x="861992" y="831918"/>
            <a:ext cx="10486008" cy="3977825"/>
          </a:xfrm>
        </p:spPr>
        <p:txBody>
          <a:bodyPr anchor="b">
            <a:noAutofit/>
          </a:bodyPr>
          <a:lstStyle>
            <a:lvl1pPr algn="ctr">
              <a:defRPr sz="23200">
                <a:solidFill>
                  <a:schemeClr val="tx1"/>
                </a:solidFill>
              </a:defRPr>
            </a:lvl1pPr>
          </a:lstStyle>
          <a:p>
            <a:r>
              <a:rPr lang="en-US"/>
              <a:t>##%</a:t>
            </a:r>
          </a:p>
        </p:txBody>
      </p:sp>
      <p:sp>
        <p:nvSpPr>
          <p:cNvPr id="10" name="Subtitle 2">
            <a:extLst>
              <a:ext uri="{FF2B5EF4-FFF2-40B4-BE49-F238E27FC236}">
                <a16:creationId xmlns:a16="http://schemas.microsoft.com/office/drawing/2014/main" id="{0489314B-CDC1-7F7E-C4DD-AAC0E5222B03}"/>
              </a:ext>
            </a:extLst>
          </p:cNvPr>
          <p:cNvSpPr>
            <a:spLocks noGrp="1"/>
          </p:cNvSpPr>
          <p:nvPr>
            <p:ph type="subTitle" idx="1" hasCustomPrompt="1"/>
          </p:nvPr>
        </p:nvSpPr>
        <p:spPr>
          <a:xfrm>
            <a:off x="2377440" y="4997668"/>
            <a:ext cx="7525512" cy="1028411"/>
          </a:xfrm>
        </p:spPr>
        <p:txBody>
          <a:bodyPr anchor="t">
            <a:no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2" name="Date Placeholder 3">
            <a:extLst>
              <a:ext uri="{FF2B5EF4-FFF2-40B4-BE49-F238E27FC236}">
                <a16:creationId xmlns:a16="http://schemas.microsoft.com/office/drawing/2014/main" id="{5BFDC082-8545-4E14-11AF-FFBD6384E6D7}"/>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5" name="Footer Placeholder 4">
            <a:extLst>
              <a:ext uri="{FF2B5EF4-FFF2-40B4-BE49-F238E27FC236}">
                <a16:creationId xmlns:a16="http://schemas.microsoft.com/office/drawing/2014/main" id="{156FEC98-351C-9217-F32A-E626491DA11B}"/>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29528185-249C-C3DD-E678-AFBB8FFF5E8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 name="Freeform: Shape 59">
            <a:extLst>
              <a:ext uri="{FF2B5EF4-FFF2-40B4-BE49-F238E27FC236}">
                <a16:creationId xmlns:a16="http://schemas.microsoft.com/office/drawing/2014/main" id="{699D7479-A95C-B9AB-8F14-BDAE9D99713C}"/>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 name="Rectangle 9">
            <a:extLst>
              <a:ext uri="{FF2B5EF4-FFF2-40B4-BE49-F238E27FC236}">
                <a16:creationId xmlns:a16="http://schemas.microsoft.com/office/drawing/2014/main" id="{36AD101D-8188-88D0-9B81-9437DD5E366D}"/>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11">
            <a:extLst>
              <a:ext uri="{FF2B5EF4-FFF2-40B4-BE49-F238E27FC236}">
                <a16:creationId xmlns:a16="http://schemas.microsoft.com/office/drawing/2014/main" id="{1148622B-2A3E-B519-D517-B1227723B315}"/>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Shape 59">
            <a:extLst>
              <a:ext uri="{FF2B5EF4-FFF2-40B4-BE49-F238E27FC236}">
                <a16:creationId xmlns:a16="http://schemas.microsoft.com/office/drawing/2014/main" id="{0B9E09DF-714D-90DF-B3AD-44EABE33E366}"/>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6573276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80D95FF-5457-4897-C849-71357B0BD495}"/>
              </a:ext>
            </a:extLst>
          </p:cNvPr>
          <p:cNvSpPr>
            <a:spLocks noGrp="1"/>
          </p:cNvSpPr>
          <p:nvPr>
            <p:ph type="title" hasCustomPrompt="1"/>
          </p:nvPr>
        </p:nvSpPr>
        <p:spPr>
          <a:xfrm>
            <a:off x="612648" y="-1274064"/>
            <a:ext cx="10652760" cy="1133856"/>
          </a:xfrm>
        </p:spPr>
        <p:txBody>
          <a:bodyPr>
            <a:noAutofit/>
          </a:bodyPr>
          <a:lstStyle/>
          <a:p>
            <a:r>
              <a:rPr lang="en-US"/>
              <a:t>Click to edit Master title style</a:t>
            </a:r>
          </a:p>
        </p:txBody>
      </p:sp>
      <p:sp>
        <p:nvSpPr>
          <p:cNvPr id="8" name="Content Placeholder 6">
            <a:extLst>
              <a:ext uri="{FF2B5EF4-FFF2-40B4-BE49-F238E27FC236}">
                <a16:creationId xmlns:a16="http://schemas.microsoft.com/office/drawing/2014/main" id="{7FA8F0C3-BC6D-6591-CB4A-11D861FBC72E}"/>
              </a:ext>
            </a:extLst>
          </p:cNvPr>
          <p:cNvSpPr>
            <a:spLocks noGrp="1"/>
          </p:cNvSpPr>
          <p:nvPr>
            <p:ph sz="quarter" idx="13" hasCustomPrompt="1"/>
          </p:nvPr>
        </p:nvSpPr>
        <p:spPr>
          <a:xfrm>
            <a:off x="612648" y="651932"/>
            <a:ext cx="8266176" cy="5584275"/>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2B90E5DD-D445-87A5-7673-8A1F88BDDD32}"/>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4" name="Footer Placeholder 4">
            <a:extLst>
              <a:ext uri="{FF2B5EF4-FFF2-40B4-BE49-F238E27FC236}">
                <a16:creationId xmlns:a16="http://schemas.microsoft.com/office/drawing/2014/main" id="{83BBD032-D2AB-904A-8441-9141AC45A2AB}"/>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3BB3875C-AB86-8E9A-4F93-9CCBB06B8E4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Rectangle 6">
            <a:extLst>
              <a:ext uri="{FF2B5EF4-FFF2-40B4-BE49-F238E27FC236}">
                <a16:creationId xmlns:a16="http://schemas.microsoft.com/office/drawing/2014/main" id="{FB298429-8DA5-BFFD-51EB-A90E073B0C0D}"/>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Graphic 21">
            <a:extLst>
              <a:ext uri="{FF2B5EF4-FFF2-40B4-BE49-F238E27FC236}">
                <a16:creationId xmlns:a16="http://schemas.microsoft.com/office/drawing/2014/main" id="{3C3643E2-FB9D-A282-05D4-4ADCA28D3727}"/>
              </a:ext>
              <a:ext uri="{C183D7F6-B498-43B3-948B-1728B52AA6E4}">
                <adec:decorative xmlns:adec="http://schemas.microsoft.com/office/drawing/2017/decorative" val="1"/>
              </a:ext>
            </a:extLst>
          </p:cNvPr>
          <p:cNvSpPr/>
          <p:nvPr userDrawn="1"/>
        </p:nvSpPr>
        <p:spPr>
          <a:xfrm flipH="1" flipV="1">
            <a:off x="11603197" y="3590"/>
            <a:ext cx="592750" cy="2076568"/>
          </a:xfrm>
          <a:custGeom>
            <a:avLst/>
            <a:gdLst>
              <a:gd name="connsiteX0" fmla="*/ 2286 w 1660874"/>
              <a:gd name="connsiteY0" fmla="*/ 1660874 h 1660874"/>
              <a:gd name="connsiteX1" fmla="*/ 0 w 1660874"/>
              <a:gd name="connsiteY1" fmla="*/ 0 h 1660874"/>
              <a:gd name="connsiteX2" fmla="*/ 1660874 w 1660874"/>
              <a:gd name="connsiteY2" fmla="*/ 2286 h 1660874"/>
              <a:gd name="connsiteX3" fmla="*/ 1660874 w 1660874"/>
              <a:gd name="connsiteY3" fmla="*/ 10954 h 1660874"/>
              <a:gd name="connsiteX4" fmla="*/ 17812 w 1660874"/>
              <a:gd name="connsiteY4" fmla="*/ 1660874 h 1660874"/>
              <a:gd name="connsiteX5" fmla="*/ 2286 w 1660874"/>
              <a:gd name="connsiteY5" fmla="*/ 1660874 h 1660874"/>
              <a:gd name="connsiteX6" fmla="*/ 2286 w 1660874"/>
              <a:gd name="connsiteY6" fmla="*/ 1660874 h 166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74" h="1660874">
                <a:moveTo>
                  <a:pt x="2286" y="1660874"/>
                </a:moveTo>
                <a:lnTo>
                  <a:pt x="0" y="0"/>
                </a:lnTo>
                <a:lnTo>
                  <a:pt x="1660874" y="2286"/>
                </a:lnTo>
                <a:lnTo>
                  <a:pt x="1660874" y="10954"/>
                </a:lnTo>
                <a:lnTo>
                  <a:pt x="17812" y="1660874"/>
                </a:lnTo>
                <a:lnTo>
                  <a:pt x="2286" y="1660874"/>
                </a:lnTo>
                <a:lnTo>
                  <a:pt x="2286" y="1660874"/>
                </a:lnTo>
                <a:close/>
              </a:path>
            </a:pathLst>
          </a:custGeom>
          <a:solidFill>
            <a:schemeClr val="accent3"/>
          </a:solidFill>
          <a:ln w="9525" cap="flat">
            <a:noFill/>
            <a:prstDash val="solid"/>
            <a:miter/>
          </a:ln>
        </p:spPr>
        <p:txBody>
          <a:bodyPr rtlCol="0" anchor="ctr"/>
          <a:lstStyle/>
          <a:p>
            <a:endParaRPr lang="zh-CN" altLang="en-US"/>
          </a:p>
        </p:txBody>
      </p:sp>
      <p:sp>
        <p:nvSpPr>
          <p:cNvPr id="12" name="Rectangle 9">
            <a:extLst>
              <a:ext uri="{FF2B5EF4-FFF2-40B4-BE49-F238E27FC236}">
                <a16:creationId xmlns:a16="http://schemas.microsoft.com/office/drawing/2014/main" id="{71D24C1E-2499-ECF1-B8DF-E0B4343EA4B0}"/>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8">
            <a:extLst>
              <a:ext uri="{FF2B5EF4-FFF2-40B4-BE49-F238E27FC236}">
                <a16:creationId xmlns:a16="http://schemas.microsoft.com/office/drawing/2014/main" id="{2B0AE408-95C0-A98F-93FE-469A71B6484C}"/>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559012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FA7C22B-A89C-426A-2C61-A4248B0DBC79}"/>
              </a:ext>
            </a:extLst>
          </p:cNvPr>
          <p:cNvSpPr>
            <a:spLocks noGrp="1"/>
          </p:cNvSpPr>
          <p:nvPr>
            <p:ph type="title" hasCustomPrompt="1"/>
          </p:nvPr>
        </p:nvSpPr>
        <p:spPr>
          <a:xfrm>
            <a:off x="612648" y="-1372961"/>
            <a:ext cx="10652760" cy="1133856"/>
          </a:xfrm>
        </p:spPr>
        <p:txBody>
          <a:bodyPr>
            <a:noAutofit/>
          </a:bodyPr>
          <a:lstStyle/>
          <a:p>
            <a:r>
              <a:rPr lang="en-US"/>
              <a:t>Click to edit Master title style</a:t>
            </a:r>
          </a:p>
        </p:txBody>
      </p:sp>
      <p:sp>
        <p:nvSpPr>
          <p:cNvPr id="14" name="Content Placeholder 6">
            <a:extLst>
              <a:ext uri="{FF2B5EF4-FFF2-40B4-BE49-F238E27FC236}">
                <a16:creationId xmlns:a16="http://schemas.microsoft.com/office/drawing/2014/main" id="{72744D9B-8B76-550A-34DF-7C3E89C14E58}"/>
              </a:ext>
            </a:extLst>
          </p:cNvPr>
          <p:cNvSpPr>
            <a:spLocks noGrp="1"/>
          </p:cNvSpPr>
          <p:nvPr>
            <p:ph sz="quarter" idx="13" hasCustomPrompt="1"/>
          </p:nvPr>
        </p:nvSpPr>
        <p:spPr>
          <a:xfrm>
            <a:off x="612648" y="1968500"/>
            <a:ext cx="8266176" cy="4267708"/>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E3EFFE-734C-E450-E89C-CA99223B8639}"/>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3" name="Footer Placeholder 4">
            <a:extLst>
              <a:ext uri="{FF2B5EF4-FFF2-40B4-BE49-F238E27FC236}">
                <a16:creationId xmlns:a16="http://schemas.microsoft.com/office/drawing/2014/main" id="{CB40393E-DBD1-6BA9-3978-D776FE47876B}"/>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5A968107-B15C-8E6D-FE8F-5B9CF718BB10}"/>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5" name="Rectangle 6">
            <a:extLst>
              <a:ext uri="{FF2B5EF4-FFF2-40B4-BE49-F238E27FC236}">
                <a16:creationId xmlns:a16="http://schemas.microsoft.com/office/drawing/2014/main" id="{0CC74BB1-A215-A0A5-E737-8BCC4B63BA6D}"/>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Graphic 21">
            <a:extLst>
              <a:ext uri="{FF2B5EF4-FFF2-40B4-BE49-F238E27FC236}">
                <a16:creationId xmlns:a16="http://schemas.microsoft.com/office/drawing/2014/main" id="{EBEFF781-B473-6F4A-B48E-4BDDBDA22A80}"/>
              </a:ext>
              <a:ext uri="{C183D7F6-B498-43B3-948B-1728B52AA6E4}">
                <adec:decorative xmlns:adec="http://schemas.microsoft.com/office/drawing/2017/decorative" val="1"/>
              </a:ext>
            </a:extLst>
          </p:cNvPr>
          <p:cNvSpPr/>
          <p:nvPr userDrawn="1"/>
        </p:nvSpPr>
        <p:spPr>
          <a:xfrm flipH="1" flipV="1">
            <a:off x="11603197" y="3590"/>
            <a:ext cx="592750" cy="2076568"/>
          </a:xfrm>
          <a:custGeom>
            <a:avLst/>
            <a:gdLst>
              <a:gd name="connsiteX0" fmla="*/ 2286 w 1660874"/>
              <a:gd name="connsiteY0" fmla="*/ 1660874 h 1660874"/>
              <a:gd name="connsiteX1" fmla="*/ 0 w 1660874"/>
              <a:gd name="connsiteY1" fmla="*/ 0 h 1660874"/>
              <a:gd name="connsiteX2" fmla="*/ 1660874 w 1660874"/>
              <a:gd name="connsiteY2" fmla="*/ 2286 h 1660874"/>
              <a:gd name="connsiteX3" fmla="*/ 1660874 w 1660874"/>
              <a:gd name="connsiteY3" fmla="*/ 10954 h 1660874"/>
              <a:gd name="connsiteX4" fmla="*/ 17812 w 1660874"/>
              <a:gd name="connsiteY4" fmla="*/ 1660874 h 1660874"/>
              <a:gd name="connsiteX5" fmla="*/ 2286 w 1660874"/>
              <a:gd name="connsiteY5" fmla="*/ 1660874 h 1660874"/>
              <a:gd name="connsiteX6" fmla="*/ 2286 w 1660874"/>
              <a:gd name="connsiteY6" fmla="*/ 1660874 h 166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74" h="1660874">
                <a:moveTo>
                  <a:pt x="2286" y="1660874"/>
                </a:moveTo>
                <a:lnTo>
                  <a:pt x="0" y="0"/>
                </a:lnTo>
                <a:lnTo>
                  <a:pt x="1660874" y="2286"/>
                </a:lnTo>
                <a:lnTo>
                  <a:pt x="1660874" y="10954"/>
                </a:lnTo>
                <a:lnTo>
                  <a:pt x="17812" y="1660874"/>
                </a:lnTo>
                <a:lnTo>
                  <a:pt x="2286" y="1660874"/>
                </a:lnTo>
                <a:lnTo>
                  <a:pt x="2286" y="1660874"/>
                </a:lnTo>
                <a:close/>
              </a:path>
            </a:pathLst>
          </a:custGeom>
          <a:solidFill>
            <a:schemeClr val="accent3"/>
          </a:solidFill>
          <a:ln w="9525" cap="flat">
            <a:noFill/>
            <a:prstDash val="solid"/>
            <a:miter/>
          </a:ln>
        </p:spPr>
        <p:txBody>
          <a:bodyPr rtlCol="0" anchor="ctr"/>
          <a:lstStyle/>
          <a:p>
            <a:endParaRPr lang="zh-CN" altLang="en-US"/>
          </a:p>
        </p:txBody>
      </p:sp>
      <p:sp>
        <p:nvSpPr>
          <p:cNvPr id="10" name="Rectangle 9">
            <a:extLst>
              <a:ext uri="{FF2B5EF4-FFF2-40B4-BE49-F238E27FC236}">
                <a16:creationId xmlns:a16="http://schemas.microsoft.com/office/drawing/2014/main" id="{2F9949D4-4863-4EB4-07B7-1DE490BE57BA}"/>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8">
            <a:extLst>
              <a:ext uri="{FF2B5EF4-FFF2-40B4-BE49-F238E27FC236}">
                <a16:creationId xmlns:a16="http://schemas.microsoft.com/office/drawing/2014/main" id="{C66188E6-7A98-AC66-FEEF-2258A532A859}"/>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6726619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93AB473-5AA2-F8C2-52FE-444C26F55270}"/>
              </a:ext>
            </a:extLst>
          </p:cNvPr>
          <p:cNvSpPr>
            <a:spLocks noGrp="1"/>
          </p:cNvSpPr>
          <p:nvPr>
            <p:ph type="title" hasCustomPrompt="1"/>
          </p:nvPr>
        </p:nvSpPr>
        <p:spPr>
          <a:xfrm>
            <a:off x="612648" y="-1274064"/>
            <a:ext cx="10652760" cy="1133856"/>
          </a:xfrm>
        </p:spPr>
        <p:txBody>
          <a:bodyPr>
            <a:noAutofit/>
          </a:bodyPr>
          <a:lstStyle/>
          <a:p>
            <a:r>
              <a:rPr lang="en-US"/>
              <a:t>Click to edit Master title style</a:t>
            </a:r>
          </a:p>
        </p:txBody>
      </p:sp>
      <p:sp>
        <p:nvSpPr>
          <p:cNvPr id="11" name="Content Placeholder 6">
            <a:extLst>
              <a:ext uri="{FF2B5EF4-FFF2-40B4-BE49-F238E27FC236}">
                <a16:creationId xmlns:a16="http://schemas.microsoft.com/office/drawing/2014/main" id="{BB5C6304-7175-022B-6047-B7061B9529B8}"/>
              </a:ext>
            </a:extLst>
          </p:cNvPr>
          <p:cNvSpPr>
            <a:spLocks noGrp="1"/>
          </p:cNvSpPr>
          <p:nvPr>
            <p:ph sz="quarter" idx="13" hasCustomPrompt="1"/>
          </p:nvPr>
        </p:nvSpPr>
        <p:spPr>
          <a:xfrm>
            <a:off x="612648" y="651932"/>
            <a:ext cx="8266176" cy="5584275"/>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701E0B-6390-6AEC-5C53-5D538E158E51}"/>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3" name="Footer Placeholder 4">
            <a:extLst>
              <a:ext uri="{FF2B5EF4-FFF2-40B4-BE49-F238E27FC236}">
                <a16:creationId xmlns:a16="http://schemas.microsoft.com/office/drawing/2014/main" id="{BD45BA7E-BB20-C646-2450-F8562ED92675}"/>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1B1D2082-DF85-D231-9624-6372331F331C}"/>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5" name="Rectangle 6">
            <a:extLst>
              <a:ext uri="{FF2B5EF4-FFF2-40B4-BE49-F238E27FC236}">
                <a16:creationId xmlns:a16="http://schemas.microsoft.com/office/drawing/2014/main" id="{0D3E5FC2-5685-46E9-2717-E0629E608C8E}"/>
              </a:ext>
              <a:ext uri="{C183D7F6-B498-43B3-948B-1728B52AA6E4}">
                <adec:decorative xmlns:adec="http://schemas.microsoft.com/office/drawing/2017/decorative" val="1"/>
              </a:ext>
            </a:extLst>
          </p:cNvPr>
          <p:cNvSpPr/>
          <p:nvPr userDrawn="1"/>
        </p:nvSpPr>
        <p:spPr>
          <a:xfrm flipH="1" flipV="1">
            <a:off x="11603197" y="-1"/>
            <a:ext cx="592750" cy="2076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Graphic 21">
            <a:extLst>
              <a:ext uri="{FF2B5EF4-FFF2-40B4-BE49-F238E27FC236}">
                <a16:creationId xmlns:a16="http://schemas.microsoft.com/office/drawing/2014/main" id="{C526560E-0081-7213-2B8C-2BEC157A2174}"/>
              </a:ext>
              <a:ext uri="{C183D7F6-B498-43B3-948B-1728B52AA6E4}">
                <adec:decorative xmlns:adec="http://schemas.microsoft.com/office/drawing/2017/decorative" val="1"/>
              </a:ext>
            </a:extLst>
          </p:cNvPr>
          <p:cNvSpPr/>
          <p:nvPr userDrawn="1"/>
        </p:nvSpPr>
        <p:spPr>
          <a:xfrm flipH="1" flipV="1">
            <a:off x="11603197" y="3590"/>
            <a:ext cx="592750" cy="2076568"/>
          </a:xfrm>
          <a:custGeom>
            <a:avLst/>
            <a:gdLst>
              <a:gd name="connsiteX0" fmla="*/ 2286 w 1660874"/>
              <a:gd name="connsiteY0" fmla="*/ 1660874 h 1660874"/>
              <a:gd name="connsiteX1" fmla="*/ 0 w 1660874"/>
              <a:gd name="connsiteY1" fmla="*/ 0 h 1660874"/>
              <a:gd name="connsiteX2" fmla="*/ 1660874 w 1660874"/>
              <a:gd name="connsiteY2" fmla="*/ 2286 h 1660874"/>
              <a:gd name="connsiteX3" fmla="*/ 1660874 w 1660874"/>
              <a:gd name="connsiteY3" fmla="*/ 10954 h 1660874"/>
              <a:gd name="connsiteX4" fmla="*/ 17812 w 1660874"/>
              <a:gd name="connsiteY4" fmla="*/ 1660874 h 1660874"/>
              <a:gd name="connsiteX5" fmla="*/ 2286 w 1660874"/>
              <a:gd name="connsiteY5" fmla="*/ 1660874 h 1660874"/>
              <a:gd name="connsiteX6" fmla="*/ 2286 w 1660874"/>
              <a:gd name="connsiteY6" fmla="*/ 1660874 h 166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0874" h="1660874">
                <a:moveTo>
                  <a:pt x="2286" y="1660874"/>
                </a:moveTo>
                <a:lnTo>
                  <a:pt x="0" y="0"/>
                </a:lnTo>
                <a:lnTo>
                  <a:pt x="1660874" y="2286"/>
                </a:lnTo>
                <a:lnTo>
                  <a:pt x="1660874" y="10954"/>
                </a:lnTo>
                <a:lnTo>
                  <a:pt x="17812" y="1660874"/>
                </a:lnTo>
                <a:lnTo>
                  <a:pt x="2286" y="1660874"/>
                </a:lnTo>
                <a:lnTo>
                  <a:pt x="2286" y="1660874"/>
                </a:lnTo>
                <a:close/>
              </a:path>
            </a:pathLst>
          </a:custGeom>
          <a:solidFill>
            <a:schemeClr val="accent3"/>
          </a:solidFill>
          <a:ln w="9525" cap="flat">
            <a:noFill/>
            <a:prstDash val="solid"/>
            <a:miter/>
          </a:ln>
        </p:spPr>
        <p:txBody>
          <a:bodyPr rtlCol="0" anchor="ctr"/>
          <a:lstStyle/>
          <a:p>
            <a:endParaRPr lang="zh-CN" altLang="en-US"/>
          </a:p>
        </p:txBody>
      </p:sp>
      <p:sp>
        <p:nvSpPr>
          <p:cNvPr id="10" name="Rectangle 9">
            <a:extLst>
              <a:ext uri="{FF2B5EF4-FFF2-40B4-BE49-F238E27FC236}">
                <a16:creationId xmlns:a16="http://schemas.microsoft.com/office/drawing/2014/main" id="{739A8E9E-14B4-DCD2-5039-79CFB344221D}"/>
              </a:ext>
              <a:ext uri="{C183D7F6-B498-43B3-948B-1728B52AA6E4}">
                <adec:decorative xmlns:adec="http://schemas.microsoft.com/office/drawing/2017/decorative" val="1"/>
              </a:ext>
            </a:extLst>
          </p:cNvPr>
          <p:cNvSpPr/>
          <p:nvPr userDrawn="1"/>
        </p:nvSpPr>
        <p:spPr>
          <a:xfrm flipH="1" flipV="1">
            <a:off x="11599250" y="2076566"/>
            <a:ext cx="596697" cy="3557016"/>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ctangle 8">
            <a:extLst>
              <a:ext uri="{FF2B5EF4-FFF2-40B4-BE49-F238E27FC236}">
                <a16:creationId xmlns:a16="http://schemas.microsoft.com/office/drawing/2014/main" id="{DBFDC890-4416-3434-05AF-08ECA9FC953E}"/>
              </a:ext>
              <a:ext uri="{C183D7F6-B498-43B3-948B-1728B52AA6E4}">
                <adec:decorative xmlns:adec="http://schemas.microsoft.com/office/drawing/2017/decorative" val="1"/>
              </a:ext>
            </a:extLst>
          </p:cNvPr>
          <p:cNvSpPr/>
          <p:nvPr userDrawn="1"/>
        </p:nvSpPr>
        <p:spPr>
          <a:xfrm flipH="1" flipV="1">
            <a:off x="11601222" y="5633580"/>
            <a:ext cx="594723" cy="12244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076814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Autofit/>
          </a:bodyPr>
          <a:lstStyle>
            <a:lvl1pPr algn="l">
              <a:lnSpc>
                <a:spcPct val="100000"/>
              </a:lnSpc>
              <a:defRPr sz="40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anchor="ctr">
            <a:no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6" name="Date Placeholder 3">
            <a:extLst>
              <a:ext uri="{FF2B5EF4-FFF2-40B4-BE49-F238E27FC236}">
                <a16:creationId xmlns:a16="http://schemas.microsoft.com/office/drawing/2014/main" id="{950D50B0-843C-5B14-48D1-87F8D2001000}"/>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5" name="Footer Placeholder 4">
            <a:extLst>
              <a:ext uri="{FF2B5EF4-FFF2-40B4-BE49-F238E27FC236}">
                <a16:creationId xmlns:a16="http://schemas.microsoft.com/office/drawing/2014/main" id="{3816ADB1-ED49-7629-9149-E16F9F0A2F47}"/>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849AE49E-D511-6279-081B-4E86B48E587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8" name="Rectangle 6">
            <a:extLst>
              <a:ext uri="{FF2B5EF4-FFF2-40B4-BE49-F238E27FC236}">
                <a16:creationId xmlns:a16="http://schemas.microsoft.com/office/drawing/2014/main" id="{AD384D22-7069-5A9F-31CA-EEDEA8AAF2A8}"/>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Rectangle 6">
            <a:extLst>
              <a:ext uri="{FF2B5EF4-FFF2-40B4-BE49-F238E27FC236}">
                <a16:creationId xmlns:a16="http://schemas.microsoft.com/office/drawing/2014/main" id="{6AE04790-7C0A-5078-4BBB-C4DBA563368B}"/>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0" name="Rectangle 6">
            <a:extLst>
              <a:ext uri="{FF2B5EF4-FFF2-40B4-BE49-F238E27FC236}">
                <a16:creationId xmlns:a16="http://schemas.microsoft.com/office/drawing/2014/main" id="{5111550E-DD6C-68D9-796D-CC69B24BB80B}"/>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1" name="Freeform: Shape 59">
            <a:extLst>
              <a:ext uri="{FF2B5EF4-FFF2-40B4-BE49-F238E27FC236}">
                <a16:creationId xmlns:a16="http://schemas.microsoft.com/office/drawing/2014/main" id="{29EB5C97-94A5-1E7B-8EEE-F0194617F238}"/>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37893542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Quote 2">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 uri="{C183D7F6-B498-43B3-948B-1728B52AA6E4}">
                <adec:decorative xmlns:adec="http://schemas.microsoft.com/office/drawing/2017/decorative" val="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Autofit/>
          </a:bodyPr>
          <a:lstStyle>
            <a:lvl1pPr algn="l">
              <a:lnSpc>
                <a:spcPct val="100000"/>
              </a:lnSpc>
              <a:defRPr sz="40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anchor="ctr">
            <a:no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2" name="Date Placeholder 3">
            <a:extLst>
              <a:ext uri="{FF2B5EF4-FFF2-40B4-BE49-F238E27FC236}">
                <a16:creationId xmlns:a16="http://schemas.microsoft.com/office/drawing/2014/main" id="{10EAFB48-77A7-BA54-C30E-13615B2CFC34}"/>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5" name="Footer Placeholder 4">
            <a:extLst>
              <a:ext uri="{FF2B5EF4-FFF2-40B4-BE49-F238E27FC236}">
                <a16:creationId xmlns:a16="http://schemas.microsoft.com/office/drawing/2014/main" id="{A82CA297-04CE-E894-0801-F7FA853E164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1802B948-797F-2EDF-6B6F-80E26357F7B5}"/>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8" name="Freeform: Shape 59">
            <a:extLst>
              <a:ext uri="{FF2B5EF4-FFF2-40B4-BE49-F238E27FC236}">
                <a16:creationId xmlns:a16="http://schemas.microsoft.com/office/drawing/2014/main" id="{37AA86A7-00D3-E74F-78A0-15D0D5E6779C}"/>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9" name="Rectangle 9">
            <a:extLst>
              <a:ext uri="{FF2B5EF4-FFF2-40B4-BE49-F238E27FC236}">
                <a16:creationId xmlns:a16="http://schemas.microsoft.com/office/drawing/2014/main" id="{E6BF3A7D-5E07-57E7-65BD-0684EBF6BC67}"/>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11">
            <a:extLst>
              <a:ext uri="{FF2B5EF4-FFF2-40B4-BE49-F238E27FC236}">
                <a16:creationId xmlns:a16="http://schemas.microsoft.com/office/drawing/2014/main" id="{8DC52BC5-949D-F72A-1862-B4C2DF8ADF14}"/>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Shape 59">
            <a:extLst>
              <a:ext uri="{FF2B5EF4-FFF2-40B4-BE49-F238E27FC236}">
                <a16:creationId xmlns:a16="http://schemas.microsoft.com/office/drawing/2014/main" id="{64EF6841-D3F8-5018-9386-312A1A88CA45}"/>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205822228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9DEA9FFE-FE2C-A2CF-6A54-6A11FD0459B4}"/>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Shape 59">
            <a:extLst>
              <a:ext uri="{FF2B5EF4-FFF2-40B4-BE49-F238E27FC236}">
                <a16:creationId xmlns:a16="http://schemas.microsoft.com/office/drawing/2014/main" id="{7F3191B1-5F85-BFE9-41AB-CC31EB42A1C9}"/>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1234440"/>
            <a:ext cx="8961120" cy="3169920"/>
          </a:xfrm>
        </p:spPr>
        <p:txBody>
          <a:bodyPr anchor="ctr">
            <a:noAutofit/>
          </a:bodyPr>
          <a:lstStyle>
            <a:lvl1pPr algn="l">
              <a:lnSpc>
                <a:spcPct val="100000"/>
              </a:lnSpc>
              <a:defRPr sz="44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1793" y="5540026"/>
            <a:ext cx="8961120" cy="466344"/>
          </a:xfrm>
        </p:spPr>
        <p:txBody>
          <a:bodyPr anchor="ctr">
            <a:no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6" name="Date Placeholder 3">
            <a:extLst>
              <a:ext uri="{FF2B5EF4-FFF2-40B4-BE49-F238E27FC236}">
                <a16:creationId xmlns:a16="http://schemas.microsoft.com/office/drawing/2014/main" id="{751857FF-9996-86DA-9589-6D9F2E718383}"/>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5" name="Footer Placeholder 4">
            <a:extLst>
              <a:ext uri="{FF2B5EF4-FFF2-40B4-BE49-F238E27FC236}">
                <a16:creationId xmlns:a16="http://schemas.microsoft.com/office/drawing/2014/main" id="{7706B0CE-1E90-D91B-206A-1AAEF0D8BA6F}"/>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5A564268-0963-3A71-EC86-705E6E65454A}"/>
              </a:ext>
            </a:extLst>
          </p:cNvPr>
          <p:cNvSpPr>
            <a:spLocks noGrp="1"/>
          </p:cNvSpPr>
          <p:nvPr>
            <p:ph type="sldNum" sz="quarter" idx="12"/>
          </p:nvPr>
        </p:nvSpPr>
        <p:spPr>
          <a:xfrm>
            <a:off x="8274049" y="6400800"/>
            <a:ext cx="3241675" cy="266700"/>
          </a:xfrm>
        </p:spPr>
        <p:txBody>
          <a:bodyPr/>
          <a:lstStyle>
            <a:lvl1pPr algn="r">
              <a:defRPr>
                <a:solidFill>
                  <a:schemeClr val="bg1"/>
                </a:solidFill>
              </a:defRPr>
            </a:lvl1pPr>
          </a:lstStyle>
          <a:p>
            <a:fld id="{CC057153-B650-4DEB-B370-79DDCFDCE934}" type="slidenum">
              <a:rPr lang="en-US" smtClean="0"/>
              <a:pPr/>
              <a:t>‹#›</a:t>
            </a:fld>
            <a:endParaRPr lang="en-US"/>
          </a:p>
        </p:txBody>
      </p:sp>
      <p:sp>
        <p:nvSpPr>
          <p:cNvPr id="7" name="Rectangle 6">
            <a:extLst>
              <a:ext uri="{FF2B5EF4-FFF2-40B4-BE49-F238E27FC236}">
                <a16:creationId xmlns:a16="http://schemas.microsoft.com/office/drawing/2014/main" id="{9B0AFCBF-0E31-230A-60F4-103AA780AE38}"/>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8" name="Freeform: Shape 59">
            <a:extLst>
              <a:ext uri="{FF2B5EF4-FFF2-40B4-BE49-F238E27FC236}">
                <a16:creationId xmlns:a16="http://schemas.microsoft.com/office/drawing/2014/main" id="{15B40AB6-F47D-71EB-5487-2535D533CE7D}"/>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Rectangle 6">
            <a:extLst>
              <a:ext uri="{FF2B5EF4-FFF2-40B4-BE49-F238E27FC236}">
                <a16:creationId xmlns:a16="http://schemas.microsoft.com/office/drawing/2014/main" id="{20880F52-3352-D5BD-BC6D-2567B22B1D89}"/>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0" name="Freeform: Shape 9">
            <a:extLst>
              <a:ext uri="{FF2B5EF4-FFF2-40B4-BE49-F238E27FC236}">
                <a16:creationId xmlns:a16="http://schemas.microsoft.com/office/drawing/2014/main" id="{6693C49F-06BF-DE6C-456D-E415925B37CE}"/>
              </a:ext>
              <a:ext uri="{C183D7F6-B498-43B3-948B-1728B52AA6E4}">
                <adec:decorative xmlns:adec="http://schemas.microsoft.com/office/drawing/2017/decorative" val="1"/>
              </a:ext>
            </a:extLst>
          </p:cNvPr>
          <p:cNvSpPr/>
          <p:nvPr userDrawn="1"/>
        </p:nvSpPr>
        <p:spPr>
          <a:xfrm flipV="1">
            <a:off x="10693958"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388862990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838200" y="831919"/>
            <a:ext cx="10515600" cy="1132258"/>
          </a:xfrm>
        </p:spPr>
        <p:txBody>
          <a:bodyPr>
            <a:noAutofit/>
          </a:body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hasCustomPrompt="1"/>
          </p:nvPr>
        </p:nvSpPr>
        <p:spPr>
          <a:xfrm>
            <a:off x="838200" y="2147455"/>
            <a:ext cx="5181600" cy="3878625"/>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hasCustomPrompt="1"/>
          </p:nvPr>
        </p:nvSpPr>
        <p:spPr>
          <a:xfrm>
            <a:off x="6172200" y="2147455"/>
            <a:ext cx="5181600" cy="3878625"/>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Date Placeholder 3">
            <a:extLst>
              <a:ext uri="{FF2B5EF4-FFF2-40B4-BE49-F238E27FC236}">
                <a16:creationId xmlns:a16="http://schemas.microsoft.com/office/drawing/2014/main" id="{3951C9BE-1BC0-DA0E-97D3-AEEBAEC8912E}"/>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23" name="Footer Placeholder 4">
            <a:extLst>
              <a:ext uri="{FF2B5EF4-FFF2-40B4-BE49-F238E27FC236}">
                <a16:creationId xmlns:a16="http://schemas.microsoft.com/office/drawing/2014/main" id="{2A408A81-CDF6-5FC4-EB66-DF74E6CD6568}"/>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2" name="Slide Number Placeholder 5">
            <a:extLst>
              <a:ext uri="{FF2B5EF4-FFF2-40B4-BE49-F238E27FC236}">
                <a16:creationId xmlns:a16="http://schemas.microsoft.com/office/drawing/2014/main" id="{84B2F785-3677-7806-7A3C-AB27487BBBA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1" name="Rectangle 6">
            <a:extLst>
              <a:ext uri="{FF2B5EF4-FFF2-40B4-BE49-F238E27FC236}">
                <a16:creationId xmlns:a16="http://schemas.microsoft.com/office/drawing/2014/main" id="{0792B4B1-A255-634B-7113-0BE8BAE88A9D}"/>
              </a:ext>
              <a:ext uri="{C183D7F6-B498-43B3-948B-1728B52AA6E4}">
                <adec:decorative xmlns:adec="http://schemas.microsoft.com/office/drawing/2017/decorative" val="1"/>
              </a:ext>
            </a:extLst>
          </p:cNvPr>
          <p:cNvSpPr/>
          <p:nvPr userDrawn="1"/>
        </p:nvSpPr>
        <p:spPr>
          <a:xfrm rot="5400000">
            <a:off x="11716760" y="-163879"/>
            <a:ext cx="312165" cy="638315"/>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2" name="Rectangle 6">
            <a:extLst>
              <a:ext uri="{FF2B5EF4-FFF2-40B4-BE49-F238E27FC236}">
                <a16:creationId xmlns:a16="http://schemas.microsoft.com/office/drawing/2014/main" id="{3E17EB6F-9BB3-4A94-402E-FAD02B2C5926}"/>
              </a:ext>
              <a:ext uri="{C183D7F6-B498-43B3-948B-1728B52AA6E4}">
                <adec:decorative xmlns:adec="http://schemas.microsoft.com/office/drawing/2017/decorative" val="1"/>
              </a:ext>
            </a:extLst>
          </p:cNvPr>
          <p:cNvSpPr/>
          <p:nvPr userDrawn="1"/>
        </p:nvSpPr>
        <p:spPr>
          <a:xfrm rot="5400000">
            <a:off x="8843383" y="-2398940"/>
            <a:ext cx="312165" cy="5108436"/>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3" name="Rectangle 6">
            <a:extLst>
              <a:ext uri="{FF2B5EF4-FFF2-40B4-BE49-F238E27FC236}">
                <a16:creationId xmlns:a16="http://schemas.microsoft.com/office/drawing/2014/main" id="{B5C09CFD-5DB4-D507-3AC9-437BB1B64D34}"/>
              </a:ext>
              <a:ext uri="{C183D7F6-B498-43B3-948B-1728B52AA6E4}">
                <adec:decorative xmlns:adec="http://schemas.microsoft.com/office/drawing/2017/decorative" val="1"/>
              </a:ext>
            </a:extLst>
          </p:cNvPr>
          <p:cNvSpPr/>
          <p:nvPr userDrawn="1"/>
        </p:nvSpPr>
        <p:spPr>
          <a:xfrm rot="5400000">
            <a:off x="3066943" y="-3066947"/>
            <a:ext cx="311361" cy="644525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4" name="Freeform: Shape 59">
            <a:extLst>
              <a:ext uri="{FF2B5EF4-FFF2-40B4-BE49-F238E27FC236}">
                <a16:creationId xmlns:a16="http://schemas.microsoft.com/office/drawing/2014/main" id="{3D77659E-88C7-E969-8E1D-2B9E7B0953B6}"/>
              </a:ext>
              <a:ext uri="{C183D7F6-B498-43B3-948B-1728B52AA6E4}">
                <adec:decorative xmlns:adec="http://schemas.microsoft.com/office/drawing/2017/decorative" val="1"/>
              </a:ext>
            </a:extLst>
          </p:cNvPr>
          <p:cNvSpPr/>
          <p:nvPr userDrawn="1"/>
        </p:nvSpPr>
        <p:spPr>
          <a:xfrm rot="16200000" flipH="1" flipV="1">
            <a:off x="5673214" y="-460675"/>
            <a:ext cx="312166" cy="1231903"/>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854796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Photo 2">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F45E22-547F-B6E1-5F51-CFECC13B28B9}"/>
              </a:ext>
              <a:ext uri="{C183D7F6-B498-43B3-948B-1728B52AA6E4}">
                <adec:decorative xmlns:adec="http://schemas.microsoft.com/office/drawing/2017/decorative" val="1"/>
              </a:ext>
            </a:extLst>
          </p:cNvPr>
          <p:cNvSpPr/>
          <p:nvPr userDrawn="1"/>
        </p:nvSpPr>
        <p:spPr>
          <a:xfrm flipH="1">
            <a:off x="-7621" y="6245509"/>
            <a:ext cx="5134119" cy="6124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zh-CN" altLang="en-US"/>
          </a:p>
        </p:txBody>
      </p:sp>
      <p:sp>
        <p:nvSpPr>
          <p:cNvPr id="14" name="Title 1">
            <a:extLst>
              <a:ext uri="{FF2B5EF4-FFF2-40B4-BE49-F238E27FC236}">
                <a16:creationId xmlns:a16="http://schemas.microsoft.com/office/drawing/2014/main" id="{AD43FFF1-DDFA-80AA-76D1-22BD8FF1A071}"/>
              </a:ext>
            </a:extLst>
          </p:cNvPr>
          <p:cNvSpPr>
            <a:spLocks noGrp="1"/>
          </p:cNvSpPr>
          <p:nvPr>
            <p:ph type="ctrTitle" hasCustomPrompt="1"/>
          </p:nvPr>
        </p:nvSpPr>
        <p:spPr>
          <a:xfrm>
            <a:off x="5432261" y="482261"/>
            <a:ext cx="5828395" cy="3987800"/>
          </a:xfrm>
        </p:spPr>
        <p:txBody>
          <a:bodyPr lIns="0" tIns="0" rIns="0" bIns="0" anchor="b">
            <a:noAutofit/>
          </a:bodyPr>
          <a:lstStyle>
            <a:lvl1pPr algn="r">
              <a:defRPr sz="5400"/>
            </a:lvl1pPr>
          </a:lstStyle>
          <a:p>
            <a:r>
              <a:rPr lang="en-US"/>
              <a:t>Click to edit Master title style</a:t>
            </a:r>
            <a:endParaRPr lang="en-CN"/>
          </a:p>
        </p:txBody>
      </p:sp>
      <p:sp>
        <p:nvSpPr>
          <p:cNvPr id="16" name="Subtitle 2">
            <a:extLst>
              <a:ext uri="{FF2B5EF4-FFF2-40B4-BE49-F238E27FC236}">
                <a16:creationId xmlns:a16="http://schemas.microsoft.com/office/drawing/2014/main" id="{A507D3A1-9DD8-7489-4AF4-BA29A6CDB4CD}"/>
              </a:ext>
            </a:extLst>
          </p:cNvPr>
          <p:cNvSpPr>
            <a:spLocks noGrp="1"/>
          </p:cNvSpPr>
          <p:nvPr>
            <p:ph type="subTitle" idx="1" hasCustomPrompt="1"/>
          </p:nvPr>
        </p:nvSpPr>
        <p:spPr>
          <a:xfrm>
            <a:off x="5432260" y="4625351"/>
            <a:ext cx="5828396" cy="891675"/>
          </a:xfrm>
        </p:spPr>
        <p:txBody>
          <a:bodyPr>
            <a:noAutofit/>
          </a:bodyPr>
          <a:lstStyle>
            <a:lvl1pPr marL="0" indent="0" algn="r">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6" name="Picture Placeholder 25">
            <a:extLst>
              <a:ext uri="{FF2B5EF4-FFF2-40B4-BE49-F238E27FC236}">
                <a16:creationId xmlns:a16="http://schemas.microsoft.com/office/drawing/2014/main" id="{035CA494-5B62-D1F6-0DF6-40D867589380}"/>
              </a:ext>
            </a:extLst>
          </p:cNvPr>
          <p:cNvSpPr>
            <a:spLocks noGrp="1"/>
          </p:cNvSpPr>
          <p:nvPr>
            <p:ph type="pic" sz="quarter" idx="20"/>
          </p:nvPr>
        </p:nvSpPr>
        <p:spPr>
          <a:xfrm>
            <a:off x="1364491" y="1339850"/>
            <a:ext cx="3762007" cy="4905375"/>
          </a:xfrm>
          <a:noFill/>
        </p:spPr>
        <p:txBody>
          <a:bodyPr/>
          <a:lstStyle/>
          <a:p>
            <a:endParaRPr lang="zh-CN" altLang="en-US"/>
          </a:p>
        </p:txBody>
      </p:sp>
      <p:sp>
        <p:nvSpPr>
          <p:cNvPr id="2" name="Content Placeholder 8">
            <a:extLst>
              <a:ext uri="{FF2B5EF4-FFF2-40B4-BE49-F238E27FC236}">
                <a16:creationId xmlns:a16="http://schemas.microsoft.com/office/drawing/2014/main" id="{00F3AF08-58B8-1240-DC7F-D213996B2AE8}"/>
              </a:ext>
              <a:ext uri="{C183D7F6-B498-43B3-948B-1728B52AA6E4}">
                <adec:decorative xmlns:adec="http://schemas.microsoft.com/office/drawing/2017/decorative" val="0"/>
              </a:ext>
            </a:extLst>
          </p:cNvPr>
          <p:cNvSpPr>
            <a:spLocks noGrp="1"/>
          </p:cNvSpPr>
          <p:nvPr>
            <p:ph sz="quarter" idx="17" hasCustomPrompt="1"/>
          </p:nvPr>
        </p:nvSpPr>
        <p:spPr>
          <a:xfrm>
            <a:off x="9671050" y="5982369"/>
            <a:ext cx="1589606" cy="266701"/>
          </a:xfrm>
        </p:spPr>
        <p:txBody>
          <a:bodyPr lIns="0" tIns="0" rIns="0" bIns="0" anchor="b">
            <a:noAutofit/>
          </a:bodyPr>
          <a:lstStyle>
            <a:lvl1pPr marL="0" indent="0" algn="r">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15" name="Date Placeholder 3">
            <a:extLst>
              <a:ext uri="{FF2B5EF4-FFF2-40B4-BE49-F238E27FC236}">
                <a16:creationId xmlns:a16="http://schemas.microsoft.com/office/drawing/2014/main" id="{CAC3F6DD-F963-7D20-7D44-A9471028FBDD}"/>
              </a:ext>
            </a:extLst>
          </p:cNvPr>
          <p:cNvSpPr>
            <a:spLocks noGrp="1"/>
          </p:cNvSpPr>
          <p:nvPr>
            <p:ph type="dt" sz="half" idx="10"/>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4/15/2025</a:t>
            </a:fld>
            <a:endParaRPr lang="en-US"/>
          </a:p>
        </p:txBody>
      </p:sp>
      <p:sp>
        <p:nvSpPr>
          <p:cNvPr id="13" name="Footer Placeholder 4">
            <a:extLst>
              <a:ext uri="{FF2B5EF4-FFF2-40B4-BE49-F238E27FC236}">
                <a16:creationId xmlns:a16="http://schemas.microsoft.com/office/drawing/2014/main" id="{9D3E5DEB-74C0-2DEA-0038-2F0044213E79}"/>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12" name="Slide Number Placeholder 5">
            <a:extLst>
              <a:ext uri="{FF2B5EF4-FFF2-40B4-BE49-F238E27FC236}">
                <a16:creationId xmlns:a16="http://schemas.microsoft.com/office/drawing/2014/main" id="{8EFCC32E-F87E-343D-5B5C-6507310CA9C5}"/>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8" name="Rectangle 6">
            <a:extLst>
              <a:ext uri="{FF2B5EF4-FFF2-40B4-BE49-F238E27FC236}">
                <a16:creationId xmlns:a16="http://schemas.microsoft.com/office/drawing/2014/main" id="{30E8E679-660F-5B58-91D7-9E0CDF0AB691}"/>
              </a:ext>
              <a:ext uri="{C183D7F6-B498-43B3-948B-1728B52AA6E4}">
                <adec:decorative xmlns:adec="http://schemas.microsoft.com/office/drawing/2017/decorative" val="1"/>
              </a:ext>
            </a:extLst>
          </p:cNvPr>
          <p:cNvSpPr/>
          <p:nvPr userDrawn="1"/>
        </p:nvSpPr>
        <p:spPr>
          <a:xfrm rot="10800000">
            <a:off x="1" y="-3"/>
            <a:ext cx="1360674" cy="22320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5" name="Freeform: Shape 59">
            <a:extLst>
              <a:ext uri="{FF2B5EF4-FFF2-40B4-BE49-F238E27FC236}">
                <a16:creationId xmlns:a16="http://schemas.microsoft.com/office/drawing/2014/main" id="{8587E180-57E3-C8FA-E365-AB365B7F4601}"/>
              </a:ext>
              <a:ext uri="{C183D7F6-B498-43B3-948B-1728B52AA6E4}">
                <adec:decorative xmlns:adec="http://schemas.microsoft.com/office/drawing/2017/decorative" val="1"/>
              </a:ext>
            </a:extLst>
          </p:cNvPr>
          <p:cNvSpPr/>
          <p:nvPr userDrawn="1"/>
        </p:nvSpPr>
        <p:spPr>
          <a:xfrm flipH="1" flipV="1">
            <a:off x="7937" y="-5"/>
            <a:ext cx="1352738" cy="2232015"/>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6" name="Rectangle 6">
            <a:extLst>
              <a:ext uri="{FF2B5EF4-FFF2-40B4-BE49-F238E27FC236}">
                <a16:creationId xmlns:a16="http://schemas.microsoft.com/office/drawing/2014/main" id="{9C2F644D-1D4F-6486-A506-5B5A7BE49847}"/>
              </a:ext>
              <a:ext uri="{C183D7F6-B498-43B3-948B-1728B52AA6E4}">
                <adec:decorative xmlns:adec="http://schemas.microsoft.com/office/drawing/2017/decorative" val="1"/>
              </a:ext>
            </a:extLst>
          </p:cNvPr>
          <p:cNvSpPr/>
          <p:nvPr userDrawn="1"/>
        </p:nvSpPr>
        <p:spPr>
          <a:xfrm rot="10800000">
            <a:off x="0" y="2232018"/>
            <a:ext cx="1360677" cy="1916648"/>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28" name="Freeform: Shape 9">
            <a:extLst>
              <a:ext uri="{FF2B5EF4-FFF2-40B4-BE49-F238E27FC236}">
                <a16:creationId xmlns:a16="http://schemas.microsoft.com/office/drawing/2014/main" id="{155A9F5C-6C2B-B9A0-9DF2-D4B82FBE66C1}"/>
              </a:ext>
              <a:ext uri="{C183D7F6-B498-43B3-948B-1728B52AA6E4}">
                <adec:decorative xmlns:adec="http://schemas.microsoft.com/office/drawing/2017/decorative" val="1"/>
              </a:ext>
            </a:extLst>
          </p:cNvPr>
          <p:cNvSpPr/>
          <p:nvPr userDrawn="1"/>
        </p:nvSpPr>
        <p:spPr>
          <a:xfrm flipV="1">
            <a:off x="0" y="3471537"/>
            <a:ext cx="1360678" cy="677127"/>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21" name="Rectangle 8">
            <a:extLst>
              <a:ext uri="{FF2B5EF4-FFF2-40B4-BE49-F238E27FC236}">
                <a16:creationId xmlns:a16="http://schemas.microsoft.com/office/drawing/2014/main" id="{6B928C87-B3CE-A38B-38D7-B0948D3E440C}"/>
              </a:ext>
              <a:ext uri="{C183D7F6-B498-43B3-948B-1728B52AA6E4}">
                <adec:decorative xmlns:adec="http://schemas.microsoft.com/office/drawing/2017/decorative" val="1"/>
              </a:ext>
            </a:extLst>
          </p:cNvPr>
          <p:cNvSpPr/>
          <p:nvPr userDrawn="1"/>
        </p:nvSpPr>
        <p:spPr>
          <a:xfrm rot="10800000" flipV="1">
            <a:off x="-2" y="4148664"/>
            <a:ext cx="1360677" cy="209684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Freeform: Shape 59">
            <a:extLst>
              <a:ext uri="{FF2B5EF4-FFF2-40B4-BE49-F238E27FC236}">
                <a16:creationId xmlns:a16="http://schemas.microsoft.com/office/drawing/2014/main" id="{1F867251-402A-C2DE-7D05-B8E48B7E7C9B}"/>
              </a:ext>
              <a:ext uri="{C183D7F6-B498-43B3-948B-1728B52AA6E4}">
                <adec:decorative xmlns:adec="http://schemas.microsoft.com/office/drawing/2017/decorative" val="1"/>
              </a:ext>
            </a:extLst>
          </p:cNvPr>
          <p:cNvSpPr/>
          <p:nvPr userDrawn="1"/>
        </p:nvSpPr>
        <p:spPr>
          <a:xfrm flipH="1" flipV="1">
            <a:off x="0" y="4148663"/>
            <a:ext cx="1360678" cy="209684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0" name="Rectangle 8">
            <a:extLst>
              <a:ext uri="{FF2B5EF4-FFF2-40B4-BE49-F238E27FC236}">
                <a16:creationId xmlns:a16="http://schemas.microsoft.com/office/drawing/2014/main" id="{1B4E1136-DFDD-32BF-5846-514278A0F779}"/>
              </a:ext>
              <a:ext uri="{C183D7F6-B498-43B3-948B-1728B52AA6E4}">
                <adec:decorative xmlns:adec="http://schemas.microsoft.com/office/drawing/2017/decorative" val="1"/>
              </a:ext>
            </a:extLst>
          </p:cNvPr>
          <p:cNvSpPr/>
          <p:nvPr userDrawn="1"/>
        </p:nvSpPr>
        <p:spPr>
          <a:xfrm rot="16200000" flipH="1">
            <a:off x="10734332"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9">
            <a:extLst>
              <a:ext uri="{FF2B5EF4-FFF2-40B4-BE49-F238E27FC236}">
                <a16:creationId xmlns:a16="http://schemas.microsoft.com/office/drawing/2014/main" id="{4973B099-8DFA-53FB-1105-A26CC36014D5}"/>
              </a:ext>
              <a:ext uri="{C183D7F6-B498-43B3-948B-1728B52AA6E4}">
                <adec:decorative xmlns:adec="http://schemas.microsoft.com/office/drawing/2017/decorative" val="1"/>
              </a:ext>
            </a:extLst>
          </p:cNvPr>
          <p:cNvSpPr/>
          <p:nvPr userDrawn="1"/>
        </p:nvSpPr>
        <p:spPr>
          <a:xfrm rot="16200000" flipH="1">
            <a:off x="11814480" y="-103514"/>
            <a:ext cx="274322"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139071888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hasCustomPrompt="1"/>
          </p:nvPr>
        </p:nvSpPr>
        <p:spPr>
          <a:xfrm>
            <a:off x="886374" y="838988"/>
            <a:ext cx="10461626" cy="1143292"/>
          </a:xfrm>
        </p:spPr>
        <p:txBody>
          <a:bodyPr>
            <a:noAutofit/>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hasCustomPrompt="1"/>
          </p:nvPr>
        </p:nvSpPr>
        <p:spPr>
          <a:xfrm>
            <a:off x="844000" y="2142935"/>
            <a:ext cx="5157787" cy="559834"/>
          </a:xfrm>
        </p:spPr>
        <p:txBody>
          <a:bodyPr anchor="b">
            <a:no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hasCustomPrompt="1"/>
          </p:nvPr>
        </p:nvSpPr>
        <p:spPr>
          <a:xfrm>
            <a:off x="844000" y="2844801"/>
            <a:ext cx="5157788" cy="3174212"/>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hasCustomPrompt="1"/>
          </p:nvPr>
        </p:nvSpPr>
        <p:spPr>
          <a:xfrm>
            <a:off x="6164812" y="2142935"/>
            <a:ext cx="5183188" cy="559834"/>
          </a:xfrm>
        </p:spPr>
        <p:txBody>
          <a:bodyPr anchor="b">
            <a:no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hasCustomPrompt="1"/>
          </p:nvPr>
        </p:nvSpPr>
        <p:spPr>
          <a:xfrm>
            <a:off x="6164812" y="2844801"/>
            <a:ext cx="5183188" cy="3174212"/>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954F43-A159-C557-9E6B-CFF4F1036926}"/>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8" name="Footer Placeholder 4">
            <a:extLst>
              <a:ext uri="{FF2B5EF4-FFF2-40B4-BE49-F238E27FC236}">
                <a16:creationId xmlns:a16="http://schemas.microsoft.com/office/drawing/2014/main" id="{8669F11A-4BB7-E399-ADBB-0F360C06678A}"/>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7" name="Slide Number Placeholder 5">
            <a:extLst>
              <a:ext uri="{FF2B5EF4-FFF2-40B4-BE49-F238E27FC236}">
                <a16:creationId xmlns:a16="http://schemas.microsoft.com/office/drawing/2014/main" id="{456F30B9-EE4B-C493-7E8E-D3B0E35E0B7C}"/>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6">
            <a:extLst>
              <a:ext uri="{FF2B5EF4-FFF2-40B4-BE49-F238E27FC236}">
                <a16:creationId xmlns:a16="http://schemas.microsoft.com/office/drawing/2014/main" id="{03AB0DEF-0DAF-10A0-D371-A2D5CFF30702}"/>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7">
            <a:extLst>
              <a:ext uri="{FF2B5EF4-FFF2-40B4-BE49-F238E27FC236}">
                <a16:creationId xmlns:a16="http://schemas.microsoft.com/office/drawing/2014/main" id="{CE00B65A-4DD3-A66E-7B7D-B1480BCB5110}"/>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Freeform: Shape 19">
            <a:extLst>
              <a:ext uri="{FF2B5EF4-FFF2-40B4-BE49-F238E27FC236}">
                <a16:creationId xmlns:a16="http://schemas.microsoft.com/office/drawing/2014/main" id="{69C3029D-7FB9-5E45-82D3-D6A8844A68E5}"/>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Freeform: Shape 18">
            <a:extLst>
              <a:ext uri="{FF2B5EF4-FFF2-40B4-BE49-F238E27FC236}">
                <a16:creationId xmlns:a16="http://schemas.microsoft.com/office/drawing/2014/main" id="{BE1498E0-4720-9D5C-04B8-B5A813618575}"/>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62608934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3-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22" name="Picture Placeholder21">
            <a:extLst>
              <a:ext uri="{FF2B5EF4-FFF2-40B4-BE49-F238E27FC236}">
                <a16:creationId xmlns:a16="http://schemas.microsoft.com/office/drawing/2014/main" id="{D0542117-0280-7EF2-981E-7EBEEA22B83F}"/>
              </a:ext>
            </a:extLst>
          </p:cNvPr>
          <p:cNvSpPr>
            <a:spLocks noGrp="1"/>
          </p:cNvSpPr>
          <p:nvPr>
            <p:ph type="pic" sz="quarter" idx="14"/>
          </p:nvPr>
        </p:nvSpPr>
        <p:spPr>
          <a:xfrm>
            <a:off x="1380778" y="2533650"/>
            <a:ext cx="2684463" cy="1431925"/>
          </a:xfrm>
        </p:spPr>
        <p:txBody>
          <a:bodyPr/>
          <a:lstStyle/>
          <a:p>
            <a:endParaRPr lang="en-GB"/>
          </a:p>
        </p:txBody>
      </p:sp>
      <p:sp>
        <p:nvSpPr>
          <p:cNvPr id="8" name="Text Placeholder 35">
            <a:extLst>
              <a:ext uri="{FF2B5EF4-FFF2-40B4-BE49-F238E27FC236}">
                <a16:creationId xmlns:a16="http://schemas.microsoft.com/office/drawing/2014/main" id="{C0CA7D34-E67D-8E1E-D764-4EEF48B5F106}"/>
              </a:ext>
            </a:extLst>
          </p:cNvPr>
          <p:cNvSpPr>
            <a:spLocks noGrp="1"/>
          </p:cNvSpPr>
          <p:nvPr>
            <p:ph type="body" sz="quarter" idx="39"/>
          </p:nvPr>
        </p:nvSpPr>
        <p:spPr>
          <a:xfrm>
            <a:off x="1372424" y="4044953"/>
            <a:ext cx="2692817" cy="680705"/>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9" name="Text Placeholder 35">
            <a:extLst>
              <a:ext uri="{FF2B5EF4-FFF2-40B4-BE49-F238E27FC236}">
                <a16:creationId xmlns:a16="http://schemas.microsoft.com/office/drawing/2014/main" id="{BF9C1CC2-757F-2074-A27F-0C3465D031C7}"/>
              </a:ext>
            </a:extLst>
          </p:cNvPr>
          <p:cNvSpPr>
            <a:spLocks noGrp="1"/>
          </p:cNvSpPr>
          <p:nvPr>
            <p:ph type="body" sz="quarter" idx="40"/>
          </p:nvPr>
        </p:nvSpPr>
        <p:spPr>
          <a:xfrm>
            <a:off x="1372424" y="4860184"/>
            <a:ext cx="2692817" cy="879610"/>
          </a:xfrm>
        </p:spPr>
        <p:txBody>
          <a:bodyPr>
            <a:noAutofit/>
          </a:bodyPr>
          <a:lstStyle>
            <a:lvl1pPr marL="0" indent="0" algn="ctr">
              <a:spcBef>
                <a:spcPts val="0"/>
              </a:spcBef>
              <a:buNone/>
              <a:defRPr sz="1400"/>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25" name="Picture Placeholder21">
            <a:extLst>
              <a:ext uri="{FF2B5EF4-FFF2-40B4-BE49-F238E27FC236}">
                <a16:creationId xmlns:a16="http://schemas.microsoft.com/office/drawing/2014/main" id="{57B833E3-1027-D68D-486F-417BDE65BF44}"/>
              </a:ext>
            </a:extLst>
          </p:cNvPr>
          <p:cNvSpPr>
            <a:spLocks noGrp="1"/>
          </p:cNvSpPr>
          <p:nvPr>
            <p:ph type="pic" sz="quarter" idx="17"/>
          </p:nvPr>
        </p:nvSpPr>
        <p:spPr>
          <a:xfrm>
            <a:off x="4753768" y="2533650"/>
            <a:ext cx="2684463" cy="1431925"/>
          </a:xfrm>
        </p:spPr>
        <p:txBody>
          <a:bodyPr/>
          <a:lstStyle/>
          <a:p>
            <a:endParaRPr lang="en-GB"/>
          </a:p>
        </p:txBody>
      </p:sp>
      <p:sp>
        <p:nvSpPr>
          <p:cNvPr id="12" name="Text Placeholder 35">
            <a:extLst>
              <a:ext uri="{FF2B5EF4-FFF2-40B4-BE49-F238E27FC236}">
                <a16:creationId xmlns:a16="http://schemas.microsoft.com/office/drawing/2014/main" id="{51119BFC-5232-31B7-0199-2BC44B1610E9}"/>
              </a:ext>
            </a:extLst>
          </p:cNvPr>
          <p:cNvSpPr>
            <a:spLocks noGrp="1"/>
          </p:cNvSpPr>
          <p:nvPr>
            <p:ph type="body" sz="quarter" idx="41"/>
          </p:nvPr>
        </p:nvSpPr>
        <p:spPr>
          <a:xfrm>
            <a:off x="4745414" y="4044953"/>
            <a:ext cx="2692817" cy="680705"/>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13" name="Text Placeholder 35">
            <a:extLst>
              <a:ext uri="{FF2B5EF4-FFF2-40B4-BE49-F238E27FC236}">
                <a16:creationId xmlns:a16="http://schemas.microsoft.com/office/drawing/2014/main" id="{5B52BFC0-79AE-E39B-C284-97D8EDBCA7A0}"/>
              </a:ext>
            </a:extLst>
          </p:cNvPr>
          <p:cNvSpPr>
            <a:spLocks noGrp="1"/>
          </p:cNvSpPr>
          <p:nvPr>
            <p:ph type="body" sz="quarter" idx="42"/>
          </p:nvPr>
        </p:nvSpPr>
        <p:spPr>
          <a:xfrm>
            <a:off x="4745414" y="4860184"/>
            <a:ext cx="2692817" cy="879610"/>
          </a:xfrm>
        </p:spPr>
        <p:txBody>
          <a:bodyPr>
            <a:noAutofit/>
          </a:bodyPr>
          <a:lstStyle>
            <a:lvl1pPr marL="0" indent="0" algn="ctr">
              <a:spcBef>
                <a:spcPts val="0"/>
              </a:spcBef>
              <a:buNone/>
              <a:defRPr sz="1400"/>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28" name="Picture Placeholder 21">
            <a:extLst>
              <a:ext uri="{FF2B5EF4-FFF2-40B4-BE49-F238E27FC236}">
                <a16:creationId xmlns:a16="http://schemas.microsoft.com/office/drawing/2014/main" id="{CF406033-2018-29A3-CCC9-6C9E44FD5D18}"/>
              </a:ext>
            </a:extLst>
          </p:cNvPr>
          <p:cNvSpPr>
            <a:spLocks noGrp="1"/>
          </p:cNvSpPr>
          <p:nvPr>
            <p:ph type="pic" sz="quarter" idx="20"/>
          </p:nvPr>
        </p:nvSpPr>
        <p:spPr>
          <a:xfrm>
            <a:off x="8114789" y="2533650"/>
            <a:ext cx="2684463" cy="1431925"/>
          </a:xfrm>
        </p:spPr>
        <p:txBody>
          <a:bodyPr/>
          <a:lstStyle/>
          <a:p>
            <a:endParaRPr lang="en-GB"/>
          </a:p>
        </p:txBody>
      </p:sp>
      <p:sp>
        <p:nvSpPr>
          <p:cNvPr id="18" name="Text Placeholder 35">
            <a:extLst>
              <a:ext uri="{FF2B5EF4-FFF2-40B4-BE49-F238E27FC236}">
                <a16:creationId xmlns:a16="http://schemas.microsoft.com/office/drawing/2014/main" id="{C3ED7ECE-1ADF-CD96-C30D-6F02AC54B1FE}"/>
              </a:ext>
            </a:extLst>
          </p:cNvPr>
          <p:cNvSpPr>
            <a:spLocks noGrp="1"/>
          </p:cNvSpPr>
          <p:nvPr>
            <p:ph type="body" sz="quarter" idx="43"/>
          </p:nvPr>
        </p:nvSpPr>
        <p:spPr>
          <a:xfrm>
            <a:off x="8106435" y="4044953"/>
            <a:ext cx="2692817" cy="680705"/>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21" name="Text Placeholder 35">
            <a:extLst>
              <a:ext uri="{FF2B5EF4-FFF2-40B4-BE49-F238E27FC236}">
                <a16:creationId xmlns:a16="http://schemas.microsoft.com/office/drawing/2014/main" id="{12DF7936-36F7-44AF-D721-23AB6274392F}"/>
              </a:ext>
            </a:extLst>
          </p:cNvPr>
          <p:cNvSpPr>
            <a:spLocks noGrp="1"/>
          </p:cNvSpPr>
          <p:nvPr>
            <p:ph type="body" sz="quarter" idx="44"/>
          </p:nvPr>
        </p:nvSpPr>
        <p:spPr>
          <a:xfrm>
            <a:off x="8106435" y="4860184"/>
            <a:ext cx="2692817" cy="879610"/>
          </a:xfrm>
        </p:spPr>
        <p:txBody>
          <a:bodyPr>
            <a:noAutofit/>
          </a:bodyPr>
          <a:lstStyle>
            <a:lvl1pPr marL="0" indent="0" algn="ctr">
              <a:spcBef>
                <a:spcPts val="0"/>
              </a:spcBef>
              <a:buNone/>
              <a:defRPr sz="1400"/>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6" name="Date Placeholder 3">
            <a:extLst>
              <a:ext uri="{FF2B5EF4-FFF2-40B4-BE49-F238E27FC236}">
                <a16:creationId xmlns:a16="http://schemas.microsoft.com/office/drawing/2014/main" id="{D33EABF6-4EA1-0F72-47E7-E214CDBF7DD4}"/>
              </a:ext>
            </a:extLst>
          </p:cNvPr>
          <p:cNvSpPr>
            <a:spLocks noGrp="1"/>
          </p:cNvSpPr>
          <p:nvPr>
            <p:ph type="dt" sz="half" idx="4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59">
            <a:extLst>
              <a:ext uri="{FF2B5EF4-FFF2-40B4-BE49-F238E27FC236}">
                <a16:creationId xmlns:a16="http://schemas.microsoft.com/office/drawing/2014/main" id="{ED3CEBA7-0265-2989-2EC6-ED2043F33782}"/>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5" name="Rectangle 9">
            <a:extLst>
              <a:ext uri="{FF2B5EF4-FFF2-40B4-BE49-F238E27FC236}">
                <a16:creationId xmlns:a16="http://schemas.microsoft.com/office/drawing/2014/main" id="{A25533D8-30B7-6701-E92E-C0BA672DCCEE}"/>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11">
            <a:extLst>
              <a:ext uri="{FF2B5EF4-FFF2-40B4-BE49-F238E27FC236}">
                <a16:creationId xmlns:a16="http://schemas.microsoft.com/office/drawing/2014/main" id="{C35F9418-7400-2BD9-AE41-597ECEA37938}"/>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Shape 59">
            <a:extLst>
              <a:ext uri="{FF2B5EF4-FFF2-40B4-BE49-F238E27FC236}">
                <a16:creationId xmlns:a16="http://schemas.microsoft.com/office/drawing/2014/main" id="{C0743258-BC4B-50FD-71BE-9D97DF0A87FD}"/>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4478858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4-item List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30" name="Text Placeholder 35">
            <a:extLst>
              <a:ext uri="{FF2B5EF4-FFF2-40B4-BE49-F238E27FC236}">
                <a16:creationId xmlns:a16="http://schemas.microsoft.com/office/drawing/2014/main" id="{A6D91015-EB22-C504-4A41-5D8469D6BF38}"/>
              </a:ext>
            </a:extLst>
          </p:cNvPr>
          <p:cNvSpPr>
            <a:spLocks noGrp="1"/>
          </p:cNvSpPr>
          <p:nvPr>
            <p:ph type="body" sz="quarter" idx="31"/>
          </p:nvPr>
        </p:nvSpPr>
        <p:spPr>
          <a:xfrm>
            <a:off x="2064866" y="2456269"/>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1" name="Text Placeholder 35">
            <a:extLst>
              <a:ext uri="{FF2B5EF4-FFF2-40B4-BE49-F238E27FC236}">
                <a16:creationId xmlns:a16="http://schemas.microsoft.com/office/drawing/2014/main" id="{532D2B12-D41E-8DA0-8841-A776ACF4492B}"/>
              </a:ext>
            </a:extLst>
          </p:cNvPr>
          <p:cNvSpPr>
            <a:spLocks noGrp="1"/>
          </p:cNvSpPr>
          <p:nvPr>
            <p:ph type="body" sz="quarter" idx="32"/>
          </p:nvPr>
        </p:nvSpPr>
        <p:spPr>
          <a:xfrm>
            <a:off x="2064866" y="3200395"/>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32" name="Text Placeholder 35">
            <a:extLst>
              <a:ext uri="{FF2B5EF4-FFF2-40B4-BE49-F238E27FC236}">
                <a16:creationId xmlns:a16="http://schemas.microsoft.com/office/drawing/2014/main" id="{40A11E8F-696A-E4EF-90AF-7299A387E89D}"/>
              </a:ext>
            </a:extLst>
          </p:cNvPr>
          <p:cNvSpPr>
            <a:spLocks noGrp="1"/>
          </p:cNvSpPr>
          <p:nvPr>
            <p:ph type="body" sz="quarter" idx="33"/>
          </p:nvPr>
        </p:nvSpPr>
        <p:spPr>
          <a:xfrm>
            <a:off x="6556353" y="2456269"/>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3" name="Text Placeholder 35">
            <a:extLst>
              <a:ext uri="{FF2B5EF4-FFF2-40B4-BE49-F238E27FC236}">
                <a16:creationId xmlns:a16="http://schemas.microsoft.com/office/drawing/2014/main" id="{ED0764D2-EF05-95D7-E518-B428DEA78A5B}"/>
              </a:ext>
            </a:extLst>
          </p:cNvPr>
          <p:cNvSpPr>
            <a:spLocks noGrp="1"/>
          </p:cNvSpPr>
          <p:nvPr>
            <p:ph type="body" sz="quarter" idx="34"/>
          </p:nvPr>
        </p:nvSpPr>
        <p:spPr>
          <a:xfrm>
            <a:off x="6556353" y="3200395"/>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34" name="Text Placeholder 35">
            <a:extLst>
              <a:ext uri="{FF2B5EF4-FFF2-40B4-BE49-F238E27FC236}">
                <a16:creationId xmlns:a16="http://schemas.microsoft.com/office/drawing/2014/main" id="{C07DDEA9-66DD-7AAA-0D2F-798B2B9629EE}"/>
              </a:ext>
            </a:extLst>
          </p:cNvPr>
          <p:cNvSpPr>
            <a:spLocks noGrp="1"/>
          </p:cNvSpPr>
          <p:nvPr>
            <p:ph type="body" sz="quarter" idx="35"/>
          </p:nvPr>
        </p:nvSpPr>
        <p:spPr>
          <a:xfrm>
            <a:off x="2064866" y="4332161"/>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5" name="Text Placeholder 35">
            <a:extLst>
              <a:ext uri="{FF2B5EF4-FFF2-40B4-BE49-F238E27FC236}">
                <a16:creationId xmlns:a16="http://schemas.microsoft.com/office/drawing/2014/main" id="{D27F749F-CAF5-FF7B-7CF9-192E8764322C}"/>
              </a:ext>
            </a:extLst>
          </p:cNvPr>
          <p:cNvSpPr>
            <a:spLocks noGrp="1"/>
          </p:cNvSpPr>
          <p:nvPr>
            <p:ph type="body" sz="quarter" idx="36"/>
          </p:nvPr>
        </p:nvSpPr>
        <p:spPr>
          <a:xfrm>
            <a:off x="2064866" y="5076287"/>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36" name="Text Placeholder 35">
            <a:extLst>
              <a:ext uri="{FF2B5EF4-FFF2-40B4-BE49-F238E27FC236}">
                <a16:creationId xmlns:a16="http://schemas.microsoft.com/office/drawing/2014/main" id="{BC192F01-6AB2-5F7C-6D0A-CB9465FB2B17}"/>
              </a:ext>
            </a:extLst>
          </p:cNvPr>
          <p:cNvSpPr>
            <a:spLocks noGrp="1"/>
          </p:cNvSpPr>
          <p:nvPr>
            <p:ph type="body" sz="quarter" idx="37"/>
          </p:nvPr>
        </p:nvSpPr>
        <p:spPr>
          <a:xfrm>
            <a:off x="6556353" y="4332161"/>
            <a:ext cx="3568837" cy="609600"/>
          </a:xfrm>
        </p:spPr>
        <p:txBody>
          <a:bodyPr anchor="b">
            <a:noAutofit/>
          </a:bodyPr>
          <a:lstStyle>
            <a:lvl1pPr marL="0" indent="0" algn="ctr">
              <a:lnSpc>
                <a:spcPct val="100000"/>
              </a:lnSpc>
              <a:spcBef>
                <a:spcPts val="0"/>
              </a:spcBef>
              <a:buNone/>
              <a:defRPr sz="1800" baseline="0">
                <a:latin typeface="+mj-lt"/>
                <a:ea typeface="+mj-ea"/>
              </a:defRPr>
            </a:lvl1pPr>
            <a:lvl2pPr algn="ctr">
              <a:lnSpc>
                <a:spcPct val="100000"/>
              </a:lnSpc>
              <a:spcBef>
                <a:spcPts val="0"/>
              </a:spcBef>
              <a:defRPr sz="1800">
                <a:latin typeface="+mj-lt"/>
              </a:defRPr>
            </a:lvl2pPr>
            <a:lvl3pPr algn="ctr">
              <a:lnSpc>
                <a:spcPct val="100000"/>
              </a:lnSpc>
              <a:spcBef>
                <a:spcPts val="0"/>
              </a:spcBef>
              <a:defRPr sz="1800">
                <a:latin typeface="+mj-lt"/>
              </a:defRPr>
            </a:lvl3pPr>
            <a:lvl4pPr algn="ctr">
              <a:lnSpc>
                <a:spcPct val="100000"/>
              </a:lnSpc>
              <a:spcBef>
                <a:spcPts val="0"/>
              </a:spcBef>
              <a:defRPr sz="1800">
                <a:latin typeface="+mj-lt"/>
              </a:defRPr>
            </a:lvl4pPr>
            <a:lvl5pPr algn="ctr">
              <a:lnSpc>
                <a:spcPct val="100000"/>
              </a:lnSpc>
              <a:spcBef>
                <a:spcPts val="0"/>
              </a:spcBef>
              <a:defRPr sz="1800">
                <a:latin typeface="+mj-lt"/>
              </a:defRPr>
            </a:lvl5pPr>
          </a:lstStyle>
          <a:p>
            <a:pPr lvl="0"/>
            <a:r>
              <a:rPr lang="en-GB"/>
              <a:t>Click to edit Master text styles</a:t>
            </a:r>
          </a:p>
        </p:txBody>
      </p:sp>
      <p:sp>
        <p:nvSpPr>
          <p:cNvPr id="37" name="Text Placeholder 35">
            <a:extLst>
              <a:ext uri="{FF2B5EF4-FFF2-40B4-BE49-F238E27FC236}">
                <a16:creationId xmlns:a16="http://schemas.microsoft.com/office/drawing/2014/main" id="{92B7605E-FACE-97D3-9DDD-CBD52582C52F}"/>
              </a:ext>
            </a:extLst>
          </p:cNvPr>
          <p:cNvSpPr>
            <a:spLocks noGrp="1"/>
          </p:cNvSpPr>
          <p:nvPr>
            <p:ph type="body" sz="quarter" idx="38"/>
          </p:nvPr>
        </p:nvSpPr>
        <p:spPr>
          <a:xfrm>
            <a:off x="6556353" y="5076287"/>
            <a:ext cx="3568837" cy="789658"/>
          </a:xfrm>
        </p:spPr>
        <p:txBody>
          <a:bodyPr>
            <a:noAutofit/>
          </a:bodyPr>
          <a:lstStyle>
            <a:lvl1pPr marL="0" indent="0" algn="ctr">
              <a:spcBef>
                <a:spcPts val="0"/>
              </a:spcBef>
              <a:buNone/>
              <a:defRPr sz="1400">
                <a:solidFill>
                  <a:schemeClr val="tx1">
                    <a:lumMod val="75000"/>
                    <a:lumOff val="25000"/>
                  </a:schemeClr>
                </a:solidFill>
              </a:defRPr>
            </a:lvl1pPr>
            <a:lvl2pPr algn="ctr">
              <a:spcBef>
                <a:spcPts val="0"/>
              </a:spcBef>
              <a:defRPr sz="1400"/>
            </a:lvl2pPr>
            <a:lvl3pPr algn="ctr">
              <a:spcBef>
                <a:spcPts val="0"/>
              </a:spcBef>
              <a:defRPr sz="1400"/>
            </a:lvl3pPr>
            <a:lvl4pPr algn="ctr">
              <a:spcBef>
                <a:spcPts val="0"/>
              </a:spcBef>
              <a:defRPr sz="1400"/>
            </a:lvl4pPr>
            <a:lvl5pPr algn="ctr">
              <a:spcBef>
                <a:spcPts val="0"/>
              </a:spcBef>
              <a:defRPr sz="1400"/>
            </a:lvl5pPr>
          </a:lstStyle>
          <a:p>
            <a:pPr lvl="0"/>
            <a:r>
              <a:rPr lang="en-GB"/>
              <a:t>Click to edit Master text styles</a:t>
            </a:r>
          </a:p>
        </p:txBody>
      </p:sp>
      <p:sp>
        <p:nvSpPr>
          <p:cNvPr id="8" name="Date Placeholder 3">
            <a:extLst>
              <a:ext uri="{FF2B5EF4-FFF2-40B4-BE49-F238E27FC236}">
                <a16:creationId xmlns:a16="http://schemas.microsoft.com/office/drawing/2014/main" id="{3077065C-2494-1885-831E-3BA6D45D1B23}"/>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6">
            <a:extLst>
              <a:ext uri="{FF2B5EF4-FFF2-40B4-BE49-F238E27FC236}">
                <a16:creationId xmlns:a16="http://schemas.microsoft.com/office/drawing/2014/main" id="{9495CF4B-5A18-C9CB-401F-E668B73D1DF2}"/>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7">
            <a:extLst>
              <a:ext uri="{FF2B5EF4-FFF2-40B4-BE49-F238E27FC236}">
                <a16:creationId xmlns:a16="http://schemas.microsoft.com/office/drawing/2014/main" id="{A3A58E7B-24DB-5995-5E8D-E19B88CD122D}"/>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6" name="Freeform: Shape 19">
            <a:extLst>
              <a:ext uri="{FF2B5EF4-FFF2-40B4-BE49-F238E27FC236}">
                <a16:creationId xmlns:a16="http://schemas.microsoft.com/office/drawing/2014/main" id="{7AEF2BAC-C579-9EFD-2089-8AAF5C6A9312}"/>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Freeform: Shape 18">
            <a:extLst>
              <a:ext uri="{FF2B5EF4-FFF2-40B4-BE49-F238E27FC236}">
                <a16:creationId xmlns:a16="http://schemas.microsoft.com/office/drawing/2014/main" id="{5D70562F-DEEF-5606-F5E8-63AEA8B627AE}"/>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94506040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4-item List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ctr">
              <a:defRPr sz="3600"/>
            </a:lvl1pPr>
          </a:lstStyle>
          <a:p>
            <a:r>
              <a:rPr lang="en-US"/>
              <a:t>Click to edit Master title style</a:t>
            </a:r>
          </a:p>
        </p:txBody>
      </p:sp>
      <p:sp>
        <p:nvSpPr>
          <p:cNvPr id="31" name="Picture Placeholder 30">
            <a:extLst>
              <a:ext uri="{FF2B5EF4-FFF2-40B4-BE49-F238E27FC236}">
                <a16:creationId xmlns:a16="http://schemas.microsoft.com/office/drawing/2014/main" id="{1E932CF8-809C-FD53-EC2F-3F8B262C9E10}"/>
              </a:ext>
            </a:extLst>
          </p:cNvPr>
          <p:cNvSpPr>
            <a:spLocks noGrp="1"/>
          </p:cNvSpPr>
          <p:nvPr>
            <p:ph type="pic" sz="quarter" idx="20"/>
          </p:nvPr>
        </p:nvSpPr>
        <p:spPr>
          <a:xfrm>
            <a:off x="1628775" y="2362200"/>
            <a:ext cx="1122363" cy="1482577"/>
          </a:xfrm>
        </p:spPr>
        <p:txBody>
          <a:bodyPr/>
          <a:lstStyle/>
          <a:p>
            <a:endParaRPr lang="en-GB"/>
          </a:p>
        </p:txBody>
      </p:sp>
      <p:sp>
        <p:nvSpPr>
          <p:cNvPr id="35" name="Text Placeholder 35">
            <a:extLst>
              <a:ext uri="{FF2B5EF4-FFF2-40B4-BE49-F238E27FC236}">
                <a16:creationId xmlns:a16="http://schemas.microsoft.com/office/drawing/2014/main" id="{C5471E28-499C-13C5-B42B-B8FC431D7331}"/>
              </a:ext>
            </a:extLst>
          </p:cNvPr>
          <p:cNvSpPr>
            <a:spLocks noGrp="1"/>
          </p:cNvSpPr>
          <p:nvPr>
            <p:ph type="body" sz="quarter" idx="25"/>
          </p:nvPr>
        </p:nvSpPr>
        <p:spPr>
          <a:xfrm>
            <a:off x="2930248" y="235558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6" name="Text Placeholder 35">
            <a:extLst>
              <a:ext uri="{FF2B5EF4-FFF2-40B4-BE49-F238E27FC236}">
                <a16:creationId xmlns:a16="http://schemas.microsoft.com/office/drawing/2014/main" id="{0A5EC27E-AE02-883E-31F5-32208B9F14C7}"/>
              </a:ext>
            </a:extLst>
          </p:cNvPr>
          <p:cNvSpPr>
            <a:spLocks noGrp="1"/>
          </p:cNvSpPr>
          <p:nvPr>
            <p:ph type="body" sz="quarter" idx="26"/>
          </p:nvPr>
        </p:nvSpPr>
        <p:spPr>
          <a:xfrm>
            <a:off x="2930248" y="309971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3" name="Picture Placeholder 30">
            <a:extLst>
              <a:ext uri="{FF2B5EF4-FFF2-40B4-BE49-F238E27FC236}">
                <a16:creationId xmlns:a16="http://schemas.microsoft.com/office/drawing/2014/main" id="{5771AF9B-91C5-4FCF-3268-BEF15CB2C657}"/>
              </a:ext>
            </a:extLst>
          </p:cNvPr>
          <p:cNvSpPr>
            <a:spLocks noGrp="1"/>
          </p:cNvSpPr>
          <p:nvPr>
            <p:ph type="pic" sz="quarter" idx="22"/>
          </p:nvPr>
        </p:nvSpPr>
        <p:spPr>
          <a:xfrm>
            <a:off x="6578356" y="2362200"/>
            <a:ext cx="1122363" cy="1482577"/>
          </a:xfrm>
        </p:spPr>
        <p:txBody>
          <a:bodyPr/>
          <a:lstStyle/>
          <a:p>
            <a:endParaRPr lang="en-GB"/>
          </a:p>
        </p:txBody>
      </p:sp>
      <p:sp>
        <p:nvSpPr>
          <p:cNvPr id="37" name="Text Placeholder 35">
            <a:extLst>
              <a:ext uri="{FF2B5EF4-FFF2-40B4-BE49-F238E27FC236}">
                <a16:creationId xmlns:a16="http://schemas.microsoft.com/office/drawing/2014/main" id="{16CD61A4-9D01-CB18-B80D-F0D20394AF22}"/>
              </a:ext>
            </a:extLst>
          </p:cNvPr>
          <p:cNvSpPr>
            <a:spLocks noGrp="1"/>
          </p:cNvSpPr>
          <p:nvPr>
            <p:ph type="body" sz="quarter" idx="27"/>
          </p:nvPr>
        </p:nvSpPr>
        <p:spPr>
          <a:xfrm>
            <a:off x="7876966" y="235558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8" name="Text Placeholder 35">
            <a:extLst>
              <a:ext uri="{FF2B5EF4-FFF2-40B4-BE49-F238E27FC236}">
                <a16:creationId xmlns:a16="http://schemas.microsoft.com/office/drawing/2014/main" id="{EA936668-A06C-15E6-9A5A-A170E3C8A6D7}"/>
              </a:ext>
            </a:extLst>
          </p:cNvPr>
          <p:cNvSpPr>
            <a:spLocks noGrp="1"/>
          </p:cNvSpPr>
          <p:nvPr>
            <p:ph type="body" sz="quarter" idx="28"/>
          </p:nvPr>
        </p:nvSpPr>
        <p:spPr>
          <a:xfrm>
            <a:off x="7876966" y="309971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2" name="Picture Placeholder 30">
            <a:extLst>
              <a:ext uri="{FF2B5EF4-FFF2-40B4-BE49-F238E27FC236}">
                <a16:creationId xmlns:a16="http://schemas.microsoft.com/office/drawing/2014/main" id="{66E6D2AA-72F5-D5EB-9F7A-61EFDB86790E}"/>
              </a:ext>
            </a:extLst>
          </p:cNvPr>
          <p:cNvSpPr>
            <a:spLocks noGrp="1"/>
          </p:cNvSpPr>
          <p:nvPr>
            <p:ph type="pic" sz="quarter" idx="21"/>
          </p:nvPr>
        </p:nvSpPr>
        <p:spPr>
          <a:xfrm>
            <a:off x="1628775" y="4307775"/>
            <a:ext cx="1122363" cy="1482577"/>
          </a:xfrm>
        </p:spPr>
        <p:txBody>
          <a:bodyPr/>
          <a:lstStyle/>
          <a:p>
            <a:endParaRPr lang="en-GB"/>
          </a:p>
        </p:txBody>
      </p:sp>
      <p:sp>
        <p:nvSpPr>
          <p:cNvPr id="39" name="Text Placeholder 35">
            <a:extLst>
              <a:ext uri="{FF2B5EF4-FFF2-40B4-BE49-F238E27FC236}">
                <a16:creationId xmlns:a16="http://schemas.microsoft.com/office/drawing/2014/main" id="{06D78574-9004-D5A4-06C4-6DE8A9BCBC01}"/>
              </a:ext>
            </a:extLst>
          </p:cNvPr>
          <p:cNvSpPr>
            <a:spLocks noGrp="1"/>
          </p:cNvSpPr>
          <p:nvPr>
            <p:ph type="body" sz="quarter" idx="29"/>
          </p:nvPr>
        </p:nvSpPr>
        <p:spPr>
          <a:xfrm>
            <a:off x="2930248" y="428032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0" name="Text Placeholder 35">
            <a:extLst>
              <a:ext uri="{FF2B5EF4-FFF2-40B4-BE49-F238E27FC236}">
                <a16:creationId xmlns:a16="http://schemas.microsoft.com/office/drawing/2014/main" id="{9A4992FB-C1F4-515B-6938-346345DE2B80}"/>
              </a:ext>
            </a:extLst>
          </p:cNvPr>
          <p:cNvSpPr>
            <a:spLocks noGrp="1"/>
          </p:cNvSpPr>
          <p:nvPr>
            <p:ph type="body" sz="quarter" idx="30"/>
          </p:nvPr>
        </p:nvSpPr>
        <p:spPr>
          <a:xfrm>
            <a:off x="2930248" y="502445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4" name="Picture Placeholder 30">
            <a:extLst>
              <a:ext uri="{FF2B5EF4-FFF2-40B4-BE49-F238E27FC236}">
                <a16:creationId xmlns:a16="http://schemas.microsoft.com/office/drawing/2014/main" id="{D7A8246B-3515-AD53-2508-3FC029202DA0}"/>
              </a:ext>
            </a:extLst>
          </p:cNvPr>
          <p:cNvSpPr>
            <a:spLocks noGrp="1"/>
          </p:cNvSpPr>
          <p:nvPr>
            <p:ph type="pic" sz="quarter" idx="23"/>
          </p:nvPr>
        </p:nvSpPr>
        <p:spPr>
          <a:xfrm>
            <a:off x="6578356" y="4307775"/>
            <a:ext cx="1122363" cy="1482577"/>
          </a:xfrm>
        </p:spPr>
        <p:txBody>
          <a:bodyPr/>
          <a:lstStyle/>
          <a:p>
            <a:endParaRPr lang="en-GB"/>
          </a:p>
        </p:txBody>
      </p:sp>
      <p:sp>
        <p:nvSpPr>
          <p:cNvPr id="41" name="Text Placeholder 35">
            <a:extLst>
              <a:ext uri="{FF2B5EF4-FFF2-40B4-BE49-F238E27FC236}">
                <a16:creationId xmlns:a16="http://schemas.microsoft.com/office/drawing/2014/main" id="{1FFCB778-56FA-17FD-49C7-D7F1BDD26C18}"/>
              </a:ext>
            </a:extLst>
          </p:cNvPr>
          <p:cNvSpPr>
            <a:spLocks noGrp="1"/>
          </p:cNvSpPr>
          <p:nvPr>
            <p:ph type="body" sz="quarter" idx="31"/>
          </p:nvPr>
        </p:nvSpPr>
        <p:spPr>
          <a:xfrm>
            <a:off x="7876966" y="4280325"/>
            <a:ext cx="2683398"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2" name="Text Placeholder 35">
            <a:extLst>
              <a:ext uri="{FF2B5EF4-FFF2-40B4-BE49-F238E27FC236}">
                <a16:creationId xmlns:a16="http://schemas.microsoft.com/office/drawing/2014/main" id="{7AAE6DE1-1F3D-F4AB-184E-8A3A4CEDCDC1}"/>
              </a:ext>
            </a:extLst>
          </p:cNvPr>
          <p:cNvSpPr>
            <a:spLocks noGrp="1"/>
          </p:cNvSpPr>
          <p:nvPr>
            <p:ph type="body" sz="quarter" idx="32"/>
          </p:nvPr>
        </p:nvSpPr>
        <p:spPr>
          <a:xfrm>
            <a:off x="7876966" y="5024451"/>
            <a:ext cx="2683398" cy="789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9" name="Date Placeholder 3">
            <a:extLst>
              <a:ext uri="{FF2B5EF4-FFF2-40B4-BE49-F238E27FC236}">
                <a16:creationId xmlns:a16="http://schemas.microsoft.com/office/drawing/2014/main" id="{AF563E81-A6F0-648D-DCF7-BFF1870E7555}"/>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Freeform: Shape 59">
            <a:extLst>
              <a:ext uri="{FF2B5EF4-FFF2-40B4-BE49-F238E27FC236}">
                <a16:creationId xmlns:a16="http://schemas.microsoft.com/office/drawing/2014/main" id="{EB1495DF-573A-3AAB-5854-8A09491BAAD0}"/>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1" name="Rectangle 9">
            <a:extLst>
              <a:ext uri="{FF2B5EF4-FFF2-40B4-BE49-F238E27FC236}">
                <a16:creationId xmlns:a16="http://schemas.microsoft.com/office/drawing/2014/main" id="{BD49C3F5-81F6-6E72-50FF-8F3AEFA131CC}"/>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11">
            <a:extLst>
              <a:ext uri="{FF2B5EF4-FFF2-40B4-BE49-F238E27FC236}">
                <a16:creationId xmlns:a16="http://schemas.microsoft.com/office/drawing/2014/main" id="{92EEEEF2-460E-B70B-6230-10A7994EF00E}"/>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Shape 59">
            <a:extLst>
              <a:ext uri="{FF2B5EF4-FFF2-40B4-BE49-F238E27FC236}">
                <a16:creationId xmlns:a16="http://schemas.microsoft.com/office/drawing/2014/main" id="{C4E3626D-71B6-6652-8FE1-40921DF05687}"/>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72202207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4-item Lists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l">
              <a:defRPr sz="3600" baseline="0"/>
            </a:lvl1pPr>
          </a:lstStyle>
          <a:p>
            <a:r>
              <a:rPr lang="en-US"/>
              <a:t>Click to edit Master title style</a:t>
            </a:r>
          </a:p>
        </p:txBody>
      </p:sp>
      <p:sp>
        <p:nvSpPr>
          <p:cNvPr id="20" name="Picture Placeholder 19">
            <a:extLst>
              <a:ext uri="{FF2B5EF4-FFF2-40B4-BE49-F238E27FC236}">
                <a16:creationId xmlns:a16="http://schemas.microsoft.com/office/drawing/2014/main" id="{5EE5EE63-A6DA-348D-8495-E51900A59A5F}"/>
              </a:ext>
            </a:extLst>
          </p:cNvPr>
          <p:cNvSpPr>
            <a:spLocks noGrp="1"/>
          </p:cNvSpPr>
          <p:nvPr>
            <p:ph type="pic" sz="quarter" idx="13"/>
          </p:nvPr>
        </p:nvSpPr>
        <p:spPr>
          <a:xfrm>
            <a:off x="839788" y="2366167"/>
            <a:ext cx="3255962" cy="3604422"/>
          </a:xfrm>
        </p:spPr>
        <p:txBody>
          <a:bodyPr/>
          <a:lstStyle/>
          <a:p>
            <a:endParaRPr lang="en-GB"/>
          </a:p>
        </p:txBody>
      </p:sp>
      <p:sp>
        <p:nvSpPr>
          <p:cNvPr id="36" name="Text Placeholder 35">
            <a:extLst>
              <a:ext uri="{FF2B5EF4-FFF2-40B4-BE49-F238E27FC236}">
                <a16:creationId xmlns:a16="http://schemas.microsoft.com/office/drawing/2014/main" id="{94087FA0-09BB-9F62-C383-36B2C6623B9E}"/>
              </a:ext>
            </a:extLst>
          </p:cNvPr>
          <p:cNvSpPr>
            <a:spLocks noGrp="1"/>
          </p:cNvSpPr>
          <p:nvPr>
            <p:ph type="body" sz="quarter" idx="21"/>
          </p:nvPr>
        </p:nvSpPr>
        <p:spPr>
          <a:xfrm>
            <a:off x="4634844" y="2146300"/>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7" name="Text Placeholder 35">
            <a:extLst>
              <a:ext uri="{FF2B5EF4-FFF2-40B4-BE49-F238E27FC236}">
                <a16:creationId xmlns:a16="http://schemas.microsoft.com/office/drawing/2014/main" id="{1156A739-AA76-7366-9AE0-D20D44A62F18}"/>
              </a:ext>
            </a:extLst>
          </p:cNvPr>
          <p:cNvSpPr>
            <a:spLocks noGrp="1"/>
          </p:cNvSpPr>
          <p:nvPr>
            <p:ph type="body" sz="quarter" idx="22"/>
          </p:nvPr>
        </p:nvSpPr>
        <p:spPr>
          <a:xfrm>
            <a:off x="4634844" y="2890426"/>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8" name="Text Placeholder 35">
            <a:extLst>
              <a:ext uri="{FF2B5EF4-FFF2-40B4-BE49-F238E27FC236}">
                <a16:creationId xmlns:a16="http://schemas.microsoft.com/office/drawing/2014/main" id="{57BB261E-3856-D4EB-E49A-A805AA8CA02A}"/>
              </a:ext>
            </a:extLst>
          </p:cNvPr>
          <p:cNvSpPr>
            <a:spLocks noGrp="1"/>
          </p:cNvSpPr>
          <p:nvPr>
            <p:ph type="body" sz="quarter" idx="23"/>
          </p:nvPr>
        </p:nvSpPr>
        <p:spPr>
          <a:xfrm>
            <a:off x="8235143" y="2146300"/>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39" name="Text Placeholder 35">
            <a:extLst>
              <a:ext uri="{FF2B5EF4-FFF2-40B4-BE49-F238E27FC236}">
                <a16:creationId xmlns:a16="http://schemas.microsoft.com/office/drawing/2014/main" id="{14EE8DBC-744D-FDE5-F388-611D6C0C1608}"/>
              </a:ext>
            </a:extLst>
          </p:cNvPr>
          <p:cNvSpPr>
            <a:spLocks noGrp="1"/>
          </p:cNvSpPr>
          <p:nvPr>
            <p:ph type="body" sz="quarter" idx="24"/>
          </p:nvPr>
        </p:nvSpPr>
        <p:spPr>
          <a:xfrm>
            <a:off x="8235143" y="2890426"/>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40" name="Text Placeholder 35">
            <a:extLst>
              <a:ext uri="{FF2B5EF4-FFF2-40B4-BE49-F238E27FC236}">
                <a16:creationId xmlns:a16="http://schemas.microsoft.com/office/drawing/2014/main" id="{29E55623-928E-5F9E-2EBB-9C1009DA2153}"/>
              </a:ext>
            </a:extLst>
          </p:cNvPr>
          <p:cNvSpPr>
            <a:spLocks noGrp="1"/>
          </p:cNvSpPr>
          <p:nvPr>
            <p:ph type="body" sz="quarter" idx="25"/>
          </p:nvPr>
        </p:nvSpPr>
        <p:spPr>
          <a:xfrm>
            <a:off x="4634844" y="4195512"/>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1" name="Text Placeholder 35">
            <a:extLst>
              <a:ext uri="{FF2B5EF4-FFF2-40B4-BE49-F238E27FC236}">
                <a16:creationId xmlns:a16="http://schemas.microsoft.com/office/drawing/2014/main" id="{E7542672-472E-0E16-8066-DFA62799082F}"/>
              </a:ext>
            </a:extLst>
          </p:cNvPr>
          <p:cNvSpPr>
            <a:spLocks noGrp="1"/>
          </p:cNvSpPr>
          <p:nvPr>
            <p:ph type="body" sz="quarter" idx="26"/>
          </p:nvPr>
        </p:nvSpPr>
        <p:spPr>
          <a:xfrm>
            <a:off x="4634844" y="4939638"/>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42" name="Text Placeholder 35">
            <a:extLst>
              <a:ext uri="{FF2B5EF4-FFF2-40B4-BE49-F238E27FC236}">
                <a16:creationId xmlns:a16="http://schemas.microsoft.com/office/drawing/2014/main" id="{8D6428D0-36EF-16D7-741F-B91DFF9CC9A5}"/>
              </a:ext>
            </a:extLst>
          </p:cNvPr>
          <p:cNvSpPr>
            <a:spLocks noGrp="1"/>
          </p:cNvSpPr>
          <p:nvPr>
            <p:ph type="body" sz="quarter" idx="27"/>
          </p:nvPr>
        </p:nvSpPr>
        <p:spPr>
          <a:xfrm>
            <a:off x="8235143" y="4195512"/>
            <a:ext cx="3102631" cy="60960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43" name="Text Placeholder 35">
            <a:extLst>
              <a:ext uri="{FF2B5EF4-FFF2-40B4-BE49-F238E27FC236}">
                <a16:creationId xmlns:a16="http://schemas.microsoft.com/office/drawing/2014/main" id="{0BCE5C17-683A-5D3B-ECCE-2C25D14F893D}"/>
              </a:ext>
            </a:extLst>
          </p:cNvPr>
          <p:cNvSpPr>
            <a:spLocks noGrp="1"/>
          </p:cNvSpPr>
          <p:nvPr>
            <p:ph type="body" sz="quarter" idx="28"/>
          </p:nvPr>
        </p:nvSpPr>
        <p:spPr>
          <a:xfrm>
            <a:off x="8235143" y="4939638"/>
            <a:ext cx="3102631" cy="1021836"/>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10" name="Date Placeholder 3">
            <a:extLst>
              <a:ext uri="{FF2B5EF4-FFF2-40B4-BE49-F238E27FC236}">
                <a16:creationId xmlns:a16="http://schemas.microsoft.com/office/drawing/2014/main" id="{AF234816-4552-682C-7011-792489AA8518}"/>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6" name="Freeform: Shape 59">
            <a:extLst>
              <a:ext uri="{FF2B5EF4-FFF2-40B4-BE49-F238E27FC236}">
                <a16:creationId xmlns:a16="http://schemas.microsoft.com/office/drawing/2014/main" id="{516C1398-A7AF-C02F-934D-C37C5E987D85}"/>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7" name="Rectangle 9">
            <a:extLst>
              <a:ext uri="{FF2B5EF4-FFF2-40B4-BE49-F238E27FC236}">
                <a16:creationId xmlns:a16="http://schemas.microsoft.com/office/drawing/2014/main" id="{9B38EA50-6705-E42C-3897-B0D76FAA812E}"/>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Rectangle 7">
            <a:extLst>
              <a:ext uri="{FF2B5EF4-FFF2-40B4-BE49-F238E27FC236}">
                <a16:creationId xmlns:a16="http://schemas.microsoft.com/office/drawing/2014/main" id="{C3BF1543-7A6B-249C-1650-3EFEB63C1EC8}"/>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Shape 59">
            <a:extLst>
              <a:ext uri="{FF2B5EF4-FFF2-40B4-BE49-F238E27FC236}">
                <a16:creationId xmlns:a16="http://schemas.microsoft.com/office/drawing/2014/main" id="{BBAD9B21-7393-1499-E59D-EA109D80C822}"/>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150124757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4-item Lists 4">
    <p:spTree>
      <p:nvGrpSpPr>
        <p:cNvPr id="1" name=""/>
        <p:cNvGrpSpPr/>
        <p:nvPr/>
      </p:nvGrpSpPr>
      <p:grpSpPr>
        <a:xfrm>
          <a:off x="0" y="0"/>
          <a:ext cx="0" cy="0"/>
          <a:chOff x="0" y="0"/>
          <a:chExt cx="0" cy="0"/>
        </a:xfrm>
      </p:grpSpPr>
      <p:sp>
        <p:nvSpPr>
          <p:cNvPr id="14" name="Rectangle 6">
            <a:extLst>
              <a:ext uri="{FF2B5EF4-FFF2-40B4-BE49-F238E27FC236}">
                <a16:creationId xmlns:a16="http://schemas.microsoft.com/office/drawing/2014/main" id="{CC5A7648-D01A-875E-E9BB-ED5949D478A6}"/>
              </a:ext>
              <a:ext uri="{C183D7F6-B498-43B3-948B-1728B52AA6E4}">
                <adec:decorative xmlns:adec="http://schemas.microsoft.com/office/drawing/2017/decorative" val="1"/>
              </a:ext>
            </a:extLst>
          </p:cNvPr>
          <p:cNvSpPr/>
          <p:nvPr userDrawn="1"/>
        </p:nvSpPr>
        <p:spPr>
          <a:xfrm rot="5400000">
            <a:off x="766930" y="5779705"/>
            <a:ext cx="311361" cy="184523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44000" y="886783"/>
            <a:ext cx="10504000" cy="1132258"/>
          </a:xfrm>
        </p:spPr>
        <p:txBody>
          <a:bodyPr anchor="ctr">
            <a:noAutofit/>
          </a:bodyPr>
          <a:lstStyle>
            <a:lvl1pPr algn="l">
              <a:defRPr sz="3600" baseline="0"/>
            </a:lvl1pPr>
          </a:lstStyle>
          <a:p>
            <a:r>
              <a:rPr lang="en-US"/>
              <a:t>Click to edit Master title style</a:t>
            </a:r>
          </a:p>
        </p:txBody>
      </p:sp>
      <p:sp>
        <p:nvSpPr>
          <p:cNvPr id="30" name="Picture Placeholder 29">
            <a:extLst>
              <a:ext uri="{FF2B5EF4-FFF2-40B4-BE49-F238E27FC236}">
                <a16:creationId xmlns:a16="http://schemas.microsoft.com/office/drawing/2014/main" id="{35EC3073-FA99-7015-CBD2-0E3B9CE430CA}"/>
              </a:ext>
            </a:extLst>
          </p:cNvPr>
          <p:cNvSpPr>
            <a:spLocks noGrp="1"/>
          </p:cNvSpPr>
          <p:nvPr>
            <p:ph type="pic" sz="quarter" idx="29"/>
          </p:nvPr>
        </p:nvSpPr>
        <p:spPr>
          <a:xfrm>
            <a:off x="841988" y="2331669"/>
            <a:ext cx="2302850" cy="1255082"/>
          </a:xfrm>
        </p:spPr>
        <p:txBody>
          <a:bodyPr/>
          <a:lstStyle/>
          <a:p>
            <a:endParaRPr lang="en-GB"/>
          </a:p>
        </p:txBody>
      </p:sp>
      <p:sp>
        <p:nvSpPr>
          <p:cNvPr id="19" name="Text Placeholder 35">
            <a:extLst>
              <a:ext uri="{FF2B5EF4-FFF2-40B4-BE49-F238E27FC236}">
                <a16:creationId xmlns:a16="http://schemas.microsoft.com/office/drawing/2014/main" id="{C879862E-201F-4356-6D65-28E89DB6F11C}"/>
              </a:ext>
            </a:extLst>
          </p:cNvPr>
          <p:cNvSpPr>
            <a:spLocks noGrp="1"/>
          </p:cNvSpPr>
          <p:nvPr>
            <p:ph type="body" sz="quarter" idx="21"/>
          </p:nvPr>
        </p:nvSpPr>
        <p:spPr>
          <a:xfrm>
            <a:off x="841989"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2" name="Text Placeholder 35">
            <a:extLst>
              <a:ext uri="{FF2B5EF4-FFF2-40B4-BE49-F238E27FC236}">
                <a16:creationId xmlns:a16="http://schemas.microsoft.com/office/drawing/2014/main" id="{A15D05C0-B891-85E5-35C5-24FBD31E3269}"/>
              </a:ext>
            </a:extLst>
          </p:cNvPr>
          <p:cNvSpPr>
            <a:spLocks noGrp="1"/>
          </p:cNvSpPr>
          <p:nvPr>
            <p:ph type="body" sz="quarter" idx="22"/>
          </p:nvPr>
        </p:nvSpPr>
        <p:spPr>
          <a:xfrm>
            <a:off x="841989"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5" name="Picture Placeholder 29">
            <a:extLst>
              <a:ext uri="{FF2B5EF4-FFF2-40B4-BE49-F238E27FC236}">
                <a16:creationId xmlns:a16="http://schemas.microsoft.com/office/drawing/2014/main" id="{B9CDE245-8A43-C7AE-733E-51362998210E}"/>
              </a:ext>
            </a:extLst>
          </p:cNvPr>
          <p:cNvSpPr>
            <a:spLocks noGrp="1"/>
          </p:cNvSpPr>
          <p:nvPr>
            <p:ph type="pic" sz="quarter" idx="34"/>
          </p:nvPr>
        </p:nvSpPr>
        <p:spPr>
          <a:xfrm>
            <a:off x="3552179" y="2331669"/>
            <a:ext cx="2302850" cy="1255082"/>
          </a:xfrm>
        </p:spPr>
        <p:txBody>
          <a:bodyPr/>
          <a:lstStyle/>
          <a:p>
            <a:endParaRPr lang="en-GB"/>
          </a:p>
        </p:txBody>
      </p:sp>
      <p:sp>
        <p:nvSpPr>
          <p:cNvPr id="23" name="Text Placeholder 35">
            <a:extLst>
              <a:ext uri="{FF2B5EF4-FFF2-40B4-BE49-F238E27FC236}">
                <a16:creationId xmlns:a16="http://schemas.microsoft.com/office/drawing/2014/main" id="{6741BED5-DD9B-DA08-B276-4A6A9619A77F}"/>
              </a:ext>
            </a:extLst>
          </p:cNvPr>
          <p:cNvSpPr>
            <a:spLocks noGrp="1"/>
          </p:cNvSpPr>
          <p:nvPr>
            <p:ph type="body" sz="quarter" idx="23"/>
          </p:nvPr>
        </p:nvSpPr>
        <p:spPr>
          <a:xfrm>
            <a:off x="3552493"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4" name="Text Placeholder 35">
            <a:extLst>
              <a:ext uri="{FF2B5EF4-FFF2-40B4-BE49-F238E27FC236}">
                <a16:creationId xmlns:a16="http://schemas.microsoft.com/office/drawing/2014/main" id="{4211193A-897F-A0CB-98F7-FD02B1E03211}"/>
              </a:ext>
            </a:extLst>
          </p:cNvPr>
          <p:cNvSpPr>
            <a:spLocks noGrp="1"/>
          </p:cNvSpPr>
          <p:nvPr>
            <p:ph type="body" sz="quarter" idx="24"/>
          </p:nvPr>
        </p:nvSpPr>
        <p:spPr>
          <a:xfrm>
            <a:off x="3552493"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4" name="Picture Placeholder 29">
            <a:extLst>
              <a:ext uri="{FF2B5EF4-FFF2-40B4-BE49-F238E27FC236}">
                <a16:creationId xmlns:a16="http://schemas.microsoft.com/office/drawing/2014/main" id="{6776899D-7EB0-41AC-9AF4-FE101D6C9E83}"/>
              </a:ext>
            </a:extLst>
          </p:cNvPr>
          <p:cNvSpPr>
            <a:spLocks noGrp="1"/>
          </p:cNvSpPr>
          <p:nvPr>
            <p:ph type="pic" sz="quarter" idx="33"/>
          </p:nvPr>
        </p:nvSpPr>
        <p:spPr>
          <a:xfrm>
            <a:off x="6284660" y="2331669"/>
            <a:ext cx="2302850" cy="1255082"/>
          </a:xfrm>
        </p:spPr>
        <p:txBody>
          <a:bodyPr/>
          <a:lstStyle/>
          <a:p>
            <a:endParaRPr lang="en-GB"/>
          </a:p>
        </p:txBody>
      </p:sp>
      <p:sp>
        <p:nvSpPr>
          <p:cNvPr id="25" name="Text Placeholder 35">
            <a:extLst>
              <a:ext uri="{FF2B5EF4-FFF2-40B4-BE49-F238E27FC236}">
                <a16:creationId xmlns:a16="http://schemas.microsoft.com/office/drawing/2014/main" id="{1DED0997-D314-C6AE-A692-306403BBE629}"/>
              </a:ext>
            </a:extLst>
          </p:cNvPr>
          <p:cNvSpPr>
            <a:spLocks noGrp="1"/>
          </p:cNvSpPr>
          <p:nvPr>
            <p:ph type="body" sz="quarter" idx="25"/>
          </p:nvPr>
        </p:nvSpPr>
        <p:spPr>
          <a:xfrm>
            <a:off x="6284974"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6" name="Text Placeholder 35">
            <a:extLst>
              <a:ext uri="{FF2B5EF4-FFF2-40B4-BE49-F238E27FC236}">
                <a16:creationId xmlns:a16="http://schemas.microsoft.com/office/drawing/2014/main" id="{CB02C1DA-F7C6-2990-C630-24D0D3CA8930}"/>
              </a:ext>
            </a:extLst>
          </p:cNvPr>
          <p:cNvSpPr>
            <a:spLocks noGrp="1"/>
          </p:cNvSpPr>
          <p:nvPr>
            <p:ph type="body" sz="quarter" idx="26"/>
          </p:nvPr>
        </p:nvSpPr>
        <p:spPr>
          <a:xfrm>
            <a:off x="6284974"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33" name="Picture Placeholder 29">
            <a:extLst>
              <a:ext uri="{FF2B5EF4-FFF2-40B4-BE49-F238E27FC236}">
                <a16:creationId xmlns:a16="http://schemas.microsoft.com/office/drawing/2014/main" id="{F1FE3630-D074-6944-4F08-08363014CC1D}"/>
              </a:ext>
            </a:extLst>
          </p:cNvPr>
          <p:cNvSpPr>
            <a:spLocks noGrp="1"/>
          </p:cNvSpPr>
          <p:nvPr>
            <p:ph type="pic" sz="quarter" idx="32"/>
          </p:nvPr>
        </p:nvSpPr>
        <p:spPr>
          <a:xfrm>
            <a:off x="9045148" y="2331669"/>
            <a:ext cx="2302850" cy="1255082"/>
          </a:xfrm>
        </p:spPr>
        <p:txBody>
          <a:bodyPr/>
          <a:lstStyle/>
          <a:p>
            <a:endParaRPr lang="en-GB"/>
          </a:p>
        </p:txBody>
      </p:sp>
      <p:sp>
        <p:nvSpPr>
          <p:cNvPr id="27" name="Text Placeholder 35">
            <a:extLst>
              <a:ext uri="{FF2B5EF4-FFF2-40B4-BE49-F238E27FC236}">
                <a16:creationId xmlns:a16="http://schemas.microsoft.com/office/drawing/2014/main" id="{2BD521B6-BD70-6519-3BCC-0441BC90998A}"/>
              </a:ext>
            </a:extLst>
          </p:cNvPr>
          <p:cNvSpPr>
            <a:spLocks noGrp="1"/>
          </p:cNvSpPr>
          <p:nvPr>
            <p:ph type="body" sz="quarter" idx="27"/>
          </p:nvPr>
        </p:nvSpPr>
        <p:spPr>
          <a:xfrm>
            <a:off x="9045462" y="3665225"/>
            <a:ext cx="2302536" cy="735130"/>
          </a:xfrm>
        </p:spPr>
        <p:txBody>
          <a:bodyPr anchor="b">
            <a:noAutofit/>
          </a:bodyPr>
          <a:lstStyle>
            <a:lvl1pPr marL="0" indent="0" algn="l">
              <a:lnSpc>
                <a:spcPct val="100000"/>
              </a:lnSpc>
              <a:spcBef>
                <a:spcPts val="0"/>
              </a:spcBef>
              <a:buNone/>
              <a:defRPr sz="1800" baseline="0">
                <a:latin typeface="+mj-lt"/>
                <a:ea typeface="+mj-ea"/>
              </a:defRPr>
            </a:lvl1pPr>
            <a:lvl2pPr algn="l">
              <a:lnSpc>
                <a:spcPct val="100000"/>
              </a:lnSpc>
              <a:spcBef>
                <a:spcPts val="0"/>
              </a:spcBef>
              <a:defRPr sz="1800">
                <a:latin typeface="+mj-lt"/>
              </a:defRPr>
            </a:lvl2pPr>
            <a:lvl3pPr algn="l">
              <a:lnSpc>
                <a:spcPct val="100000"/>
              </a:lnSpc>
              <a:spcBef>
                <a:spcPts val="0"/>
              </a:spcBef>
              <a:defRPr sz="1800">
                <a:latin typeface="+mj-lt"/>
              </a:defRPr>
            </a:lvl3pPr>
            <a:lvl4pPr algn="l">
              <a:lnSpc>
                <a:spcPct val="100000"/>
              </a:lnSpc>
              <a:spcBef>
                <a:spcPts val="0"/>
              </a:spcBef>
              <a:defRPr sz="1800">
                <a:latin typeface="+mj-lt"/>
              </a:defRPr>
            </a:lvl4pPr>
            <a:lvl5pPr algn="l">
              <a:lnSpc>
                <a:spcPct val="100000"/>
              </a:lnSpc>
              <a:spcBef>
                <a:spcPts val="0"/>
              </a:spcBef>
              <a:defRPr sz="1800">
                <a:latin typeface="+mj-lt"/>
              </a:defRPr>
            </a:lvl5pPr>
          </a:lstStyle>
          <a:p>
            <a:pPr lvl="0"/>
            <a:r>
              <a:rPr lang="en-GB"/>
              <a:t>Click to edit Master text styles</a:t>
            </a:r>
          </a:p>
        </p:txBody>
      </p:sp>
      <p:sp>
        <p:nvSpPr>
          <p:cNvPr id="28" name="Text Placeholder 35">
            <a:extLst>
              <a:ext uri="{FF2B5EF4-FFF2-40B4-BE49-F238E27FC236}">
                <a16:creationId xmlns:a16="http://schemas.microsoft.com/office/drawing/2014/main" id="{B09D8CE1-C90E-B457-C2C5-5AE34D538BFD}"/>
              </a:ext>
            </a:extLst>
          </p:cNvPr>
          <p:cNvSpPr>
            <a:spLocks noGrp="1"/>
          </p:cNvSpPr>
          <p:nvPr>
            <p:ph type="body" sz="quarter" idx="28"/>
          </p:nvPr>
        </p:nvSpPr>
        <p:spPr>
          <a:xfrm>
            <a:off x="9045462" y="4534881"/>
            <a:ext cx="2302536" cy="1511658"/>
          </a:xfrm>
        </p:spPr>
        <p:txBody>
          <a:bodyPr>
            <a:noAutofit/>
          </a:bodyPr>
          <a:lstStyle>
            <a:lvl1pPr marL="0" indent="0">
              <a:spcBef>
                <a:spcPts val="0"/>
              </a:spcBef>
              <a:buNone/>
              <a:defRPr sz="1400">
                <a:solidFill>
                  <a:schemeClr val="tx1">
                    <a:lumMod val="75000"/>
                    <a:lumOff val="25000"/>
                  </a:schemeClr>
                </a:solidFill>
              </a:defRPr>
            </a:lvl1pPr>
            <a:lvl2pPr>
              <a:spcBef>
                <a:spcPts val="0"/>
              </a:spcBef>
              <a:defRPr sz="1400"/>
            </a:lvl2pPr>
            <a:lvl3pPr>
              <a:spcBef>
                <a:spcPts val="0"/>
              </a:spcBef>
              <a:defRPr sz="1400"/>
            </a:lvl3pPr>
            <a:lvl4pPr>
              <a:spcBef>
                <a:spcPts val="0"/>
              </a:spcBef>
              <a:defRPr sz="1400"/>
            </a:lvl4pPr>
            <a:lvl5pPr>
              <a:spcBef>
                <a:spcPts val="0"/>
              </a:spcBef>
              <a:defRPr sz="1400"/>
            </a:lvl5pPr>
          </a:lstStyle>
          <a:p>
            <a:pPr lvl="0"/>
            <a:r>
              <a:rPr lang="en-GB"/>
              <a:t>Click to edit Master text styles</a:t>
            </a:r>
          </a:p>
        </p:txBody>
      </p:sp>
      <p:sp>
        <p:nvSpPr>
          <p:cNvPr id="5" name="Date Placeholder 3">
            <a:extLst>
              <a:ext uri="{FF2B5EF4-FFF2-40B4-BE49-F238E27FC236}">
                <a16:creationId xmlns:a16="http://schemas.microsoft.com/office/drawing/2014/main" id="{D7AF960F-EA2C-059B-FD05-9627AA9B405B}"/>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4" name="Footer Placeholder 4">
            <a:extLst>
              <a:ext uri="{FF2B5EF4-FFF2-40B4-BE49-F238E27FC236}">
                <a16:creationId xmlns:a16="http://schemas.microsoft.com/office/drawing/2014/main" id="{F3BA8BAB-E3F7-7F34-F87D-AA46C5710F22}"/>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3" name="Slide Number Placeholder 5">
            <a:extLst>
              <a:ext uri="{FF2B5EF4-FFF2-40B4-BE49-F238E27FC236}">
                <a16:creationId xmlns:a16="http://schemas.microsoft.com/office/drawing/2014/main" id="{CE3977F9-FC55-44B0-53B8-ADB4C12EC744}"/>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20" name="Rectangle 8">
            <a:extLst>
              <a:ext uri="{FF2B5EF4-FFF2-40B4-BE49-F238E27FC236}">
                <a16:creationId xmlns:a16="http://schemas.microsoft.com/office/drawing/2014/main" id="{41B0960E-E397-9136-EE2E-F2595BA18E5D}"/>
              </a:ext>
              <a:ext uri="{C183D7F6-B498-43B3-948B-1728B52AA6E4}">
                <adec:decorative xmlns:adec="http://schemas.microsoft.com/office/drawing/2017/decorative" val="1"/>
              </a:ext>
            </a:extLst>
          </p:cNvPr>
          <p:cNvSpPr/>
          <p:nvPr userDrawn="1"/>
        </p:nvSpPr>
        <p:spPr>
          <a:xfrm rot="16200000" flipH="1">
            <a:off x="10715814" y="-681672"/>
            <a:ext cx="311360"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Rectangle 9">
            <a:extLst>
              <a:ext uri="{FF2B5EF4-FFF2-40B4-BE49-F238E27FC236}">
                <a16:creationId xmlns:a16="http://schemas.microsoft.com/office/drawing/2014/main" id="{89DDA4E8-D382-3D12-576D-43FB555E0E86}"/>
              </a:ext>
              <a:ext uri="{C183D7F6-B498-43B3-948B-1728B52AA6E4}">
                <adec:decorative xmlns:adec="http://schemas.microsoft.com/office/drawing/2017/decorative" val="1"/>
              </a:ext>
            </a:extLst>
          </p:cNvPr>
          <p:cNvSpPr/>
          <p:nvPr userDrawn="1"/>
        </p:nvSpPr>
        <p:spPr>
          <a:xfrm rot="16200000" flipH="1">
            <a:off x="11795962" y="-84996"/>
            <a:ext cx="311359"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24757695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04A53CF-A657-E995-A3A7-271D67F33E95}"/>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3" name="Footer Placeholder 4">
            <a:extLst>
              <a:ext uri="{FF2B5EF4-FFF2-40B4-BE49-F238E27FC236}">
                <a16:creationId xmlns:a16="http://schemas.microsoft.com/office/drawing/2014/main" id="{85E39344-307B-8BD6-D5B8-D1E1F15507D9}"/>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2" name="Slide Number Placeholder 5">
            <a:extLst>
              <a:ext uri="{FF2B5EF4-FFF2-40B4-BE49-F238E27FC236}">
                <a16:creationId xmlns:a16="http://schemas.microsoft.com/office/drawing/2014/main" id="{5F632A0F-F12A-0DEF-B91F-C360E126DB3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197541939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hasCustomPrompt="1"/>
          </p:nvPr>
        </p:nvSpPr>
        <p:spPr>
          <a:xfrm>
            <a:off x="844000" y="831919"/>
            <a:ext cx="3595634" cy="1757505"/>
          </a:xfrm>
        </p:spPr>
        <p:txBody>
          <a:bodyPr anchor="t">
            <a:no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hasCustomPrompt="1"/>
          </p:nvPr>
        </p:nvSpPr>
        <p:spPr>
          <a:xfrm>
            <a:off x="844000" y="2724912"/>
            <a:ext cx="3595634" cy="3301168"/>
          </a:xfrm>
        </p:spPr>
        <p:txBody>
          <a:bodyPr anchor="t">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hasCustomPrompt="1"/>
          </p:nvPr>
        </p:nvSpPr>
        <p:spPr>
          <a:xfrm>
            <a:off x="4907742" y="831919"/>
            <a:ext cx="6440258" cy="5194161"/>
          </a:xfrm>
        </p:spPr>
        <p:txBody>
          <a:bodyPr>
            <a:no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Date Placeholder 3">
            <a:extLst>
              <a:ext uri="{FF2B5EF4-FFF2-40B4-BE49-F238E27FC236}">
                <a16:creationId xmlns:a16="http://schemas.microsoft.com/office/drawing/2014/main" id="{DB9FEA63-1DA3-3F9F-C50E-7AC4477F2215}"/>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DBD582E8-8B0D-6439-7715-18DB0157354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665968CD-929F-6D74-C903-1AA5B15388B2}"/>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8" name="Freeform: Shape 59">
            <a:extLst>
              <a:ext uri="{FF2B5EF4-FFF2-40B4-BE49-F238E27FC236}">
                <a16:creationId xmlns:a16="http://schemas.microsoft.com/office/drawing/2014/main" id="{0322356F-D701-4C42-BB8B-523069A7752B}"/>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9" name="Rectangle 9">
            <a:extLst>
              <a:ext uri="{FF2B5EF4-FFF2-40B4-BE49-F238E27FC236}">
                <a16:creationId xmlns:a16="http://schemas.microsoft.com/office/drawing/2014/main" id="{2E841F2B-D332-09D0-EBCB-48E8FBC6D38F}"/>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11">
            <a:extLst>
              <a:ext uri="{FF2B5EF4-FFF2-40B4-BE49-F238E27FC236}">
                <a16:creationId xmlns:a16="http://schemas.microsoft.com/office/drawing/2014/main" id="{5024EB45-DF26-BF12-BFEF-CA485F4D9549}"/>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reeform: Shape 59">
            <a:extLst>
              <a:ext uri="{FF2B5EF4-FFF2-40B4-BE49-F238E27FC236}">
                <a16:creationId xmlns:a16="http://schemas.microsoft.com/office/drawing/2014/main" id="{B1D17E64-4E73-BCCA-9364-C59A3D2260F2}"/>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38488489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hasCustomPrompt="1"/>
          </p:nvPr>
        </p:nvSpPr>
        <p:spPr>
          <a:xfrm>
            <a:off x="844000" y="831919"/>
            <a:ext cx="3595634" cy="2212313"/>
          </a:xfrm>
        </p:spPr>
        <p:txBody>
          <a:bodyPr anchor="t">
            <a:no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hasCustomPrompt="1"/>
          </p:nvPr>
        </p:nvSpPr>
        <p:spPr>
          <a:xfrm>
            <a:off x="849024" y="3260034"/>
            <a:ext cx="3585586" cy="2766045"/>
          </a:xfrm>
        </p:spPr>
        <p:txBody>
          <a:bodyPr anchor="b">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831919"/>
            <a:ext cx="6284681" cy="5194161"/>
          </a:xfrm>
        </p:spPr>
        <p:txBody>
          <a:bodyPr>
            <a:noAutofit/>
          </a:bodyPr>
          <a:lstStyle>
            <a:lvl1pPr marL="0" indent="0">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2" name="Date Placeholder 3">
            <a:extLst>
              <a:ext uri="{FF2B5EF4-FFF2-40B4-BE49-F238E27FC236}">
                <a16:creationId xmlns:a16="http://schemas.microsoft.com/office/drawing/2014/main" id="{BDADB269-BBE0-1959-FE0B-2D6A08AE1A05}"/>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6" name="Footer Placeholder 4">
            <a:extLst>
              <a:ext uri="{FF2B5EF4-FFF2-40B4-BE49-F238E27FC236}">
                <a16:creationId xmlns:a16="http://schemas.microsoft.com/office/drawing/2014/main" id="{D88765A0-98CE-097F-70CA-A8CE88670F65}"/>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004CCF01-6BD8-D0D5-B68F-BF0D0E1EC427}"/>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8" name="Freeform: Shape 16">
            <a:extLst>
              <a:ext uri="{FF2B5EF4-FFF2-40B4-BE49-F238E27FC236}">
                <a16:creationId xmlns:a16="http://schemas.microsoft.com/office/drawing/2014/main" id="{F978EDC5-9ECC-A0CA-79B2-E1099D0523A3}"/>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Freeform: Shape 17">
            <a:extLst>
              <a:ext uri="{FF2B5EF4-FFF2-40B4-BE49-F238E27FC236}">
                <a16:creationId xmlns:a16="http://schemas.microsoft.com/office/drawing/2014/main" id="{5CC0BF8E-63A7-7E59-17B3-46BB432D5516}"/>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Freeform: Shape 19">
            <a:extLst>
              <a:ext uri="{FF2B5EF4-FFF2-40B4-BE49-F238E27FC236}">
                <a16:creationId xmlns:a16="http://schemas.microsoft.com/office/drawing/2014/main" id="{7C16A068-4B31-D509-6638-F057A8F5CFDE}"/>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Freeform: Shape 18">
            <a:extLst>
              <a:ext uri="{FF2B5EF4-FFF2-40B4-BE49-F238E27FC236}">
                <a16:creationId xmlns:a16="http://schemas.microsoft.com/office/drawing/2014/main" id="{ED2C66E4-77A5-559A-C4D6-22E169AE6F1D}"/>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259525005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7175" y="831919"/>
            <a:ext cx="7342307" cy="1791217"/>
          </a:xfrm>
        </p:spPr>
        <p:txBody>
          <a:bodyPr anchor="b">
            <a:noAutofit/>
          </a:bodyPr>
          <a:lstStyle>
            <a:lvl1pPr>
              <a:defRPr sz="60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860427" y="3280496"/>
            <a:ext cx="10504000" cy="2743200"/>
          </a:xfrm>
        </p:spPr>
        <p:txBody>
          <a:bodyPr>
            <a:norm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3">
            <a:extLst>
              <a:ext uri="{FF2B5EF4-FFF2-40B4-BE49-F238E27FC236}">
                <a16:creationId xmlns:a16="http://schemas.microsoft.com/office/drawing/2014/main" id="{49B4F649-ECC0-65D4-73EB-F610B1EEE476}"/>
              </a:ext>
            </a:extLst>
          </p:cNvPr>
          <p:cNvSpPr>
            <a:spLocks noGrp="1"/>
          </p:cNvSpPr>
          <p:nvPr>
            <p:ph type="dt" sz="half" idx="14"/>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5" name="Footer Placeholder 4">
            <a:extLst>
              <a:ext uri="{FF2B5EF4-FFF2-40B4-BE49-F238E27FC236}">
                <a16:creationId xmlns:a16="http://schemas.microsoft.com/office/drawing/2014/main" id="{E34BAC71-4189-4AAE-3C30-91D3E7645111}"/>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F335CC0F-60E4-5024-B6AB-D87255AB6A72}"/>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0" name="Freeform: Shape 59">
            <a:extLst>
              <a:ext uri="{FF2B5EF4-FFF2-40B4-BE49-F238E27FC236}">
                <a16:creationId xmlns:a16="http://schemas.microsoft.com/office/drawing/2014/main" id="{EB1DE042-7AE4-75AA-1CFC-259030057C71}"/>
              </a:ext>
              <a:ext uri="{C183D7F6-B498-43B3-948B-1728B52AA6E4}">
                <adec:decorative xmlns:adec="http://schemas.microsoft.com/office/drawing/2017/decorative" val="1"/>
              </a:ext>
            </a:extLst>
          </p:cNvPr>
          <p:cNvSpPr/>
          <p:nvPr userDrawn="1"/>
        </p:nvSpPr>
        <p:spPr>
          <a:xfrm flipH="1">
            <a:off x="10886461" y="0"/>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11" name="Rectangle 9">
            <a:extLst>
              <a:ext uri="{FF2B5EF4-FFF2-40B4-BE49-F238E27FC236}">
                <a16:creationId xmlns:a16="http://schemas.microsoft.com/office/drawing/2014/main" id="{AB955153-AC29-8EA8-DE1E-EF143A129F84}"/>
              </a:ext>
              <a:ext uri="{C183D7F6-B498-43B3-948B-1728B52AA6E4}">
                <adec:decorative xmlns:adec="http://schemas.microsoft.com/office/drawing/2017/decorative" val="1"/>
              </a:ext>
            </a:extLst>
          </p:cNvPr>
          <p:cNvSpPr/>
          <p:nvPr userDrawn="1"/>
        </p:nvSpPr>
        <p:spPr>
          <a:xfrm rot="16200000" flipV="1">
            <a:off x="11538341" y="890"/>
            <a:ext cx="654549"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11">
            <a:extLst>
              <a:ext uri="{FF2B5EF4-FFF2-40B4-BE49-F238E27FC236}">
                <a16:creationId xmlns:a16="http://schemas.microsoft.com/office/drawing/2014/main" id="{C5CBF393-915A-6526-812F-61956DD2ED62}"/>
              </a:ext>
              <a:ext uri="{C183D7F6-B498-43B3-948B-1728B52AA6E4}">
                <adec:decorative xmlns:adec="http://schemas.microsoft.com/office/drawing/2017/decorative" val="1"/>
              </a:ext>
            </a:extLst>
          </p:cNvPr>
          <p:cNvSpPr/>
          <p:nvPr userDrawn="1"/>
        </p:nvSpPr>
        <p:spPr>
          <a:xfrm rot="16200000" flipH="1">
            <a:off x="-889" y="6204342"/>
            <a:ext cx="654546" cy="65276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Shape 59">
            <a:extLst>
              <a:ext uri="{FF2B5EF4-FFF2-40B4-BE49-F238E27FC236}">
                <a16:creationId xmlns:a16="http://schemas.microsoft.com/office/drawing/2014/main" id="{36817505-F187-6307-3AA7-E870199259F8}"/>
              </a:ext>
              <a:ext uri="{C183D7F6-B498-43B3-948B-1728B52AA6E4}">
                <adec:decorative xmlns:adec="http://schemas.microsoft.com/office/drawing/2017/decorative" val="1"/>
              </a:ext>
            </a:extLst>
          </p:cNvPr>
          <p:cNvSpPr/>
          <p:nvPr userDrawn="1"/>
        </p:nvSpPr>
        <p:spPr>
          <a:xfrm flipV="1">
            <a:off x="652769" y="6203452"/>
            <a:ext cx="652769" cy="654548"/>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w="9525" cap="flat">
            <a:noFill/>
            <a:prstDash val="solid"/>
            <a:miter/>
          </a:ln>
        </p:spPr>
        <p:txBody>
          <a:bodyPr rtlCol="0" anchor="ctr"/>
          <a:lstStyle/>
          <a:p>
            <a:pPr lvl="0"/>
            <a:endParaRPr lang="zh-CN" altLang="en-US">
              <a:solidFill>
                <a:schemeClr val="tx1"/>
              </a:solidFill>
            </a:endParaRPr>
          </a:p>
        </p:txBody>
      </p:sp>
    </p:spTree>
    <p:extLst>
      <p:ext uri="{BB962C8B-B14F-4D97-AF65-F5344CB8AC3E}">
        <p14:creationId xmlns:p14="http://schemas.microsoft.com/office/powerpoint/2010/main" val="784800036"/>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Photo 3">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F45E22-547F-B6E1-5F51-CFECC13B28B9}"/>
              </a:ext>
              <a:ext uri="{C183D7F6-B498-43B3-948B-1728B52AA6E4}">
                <adec:decorative xmlns:adec="http://schemas.microsoft.com/office/drawing/2017/decorative" val="1"/>
              </a:ext>
            </a:extLst>
          </p:cNvPr>
          <p:cNvSpPr/>
          <p:nvPr userDrawn="1"/>
        </p:nvSpPr>
        <p:spPr>
          <a:xfrm>
            <a:off x="7065818" y="6245509"/>
            <a:ext cx="5134119" cy="6124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itle 1">
            <a:extLst>
              <a:ext uri="{FF2B5EF4-FFF2-40B4-BE49-F238E27FC236}">
                <a16:creationId xmlns:a16="http://schemas.microsoft.com/office/drawing/2014/main" id="{F1C19B4F-DFB6-9576-9DF4-96FE43A1EC98}"/>
              </a:ext>
            </a:extLst>
          </p:cNvPr>
          <p:cNvSpPr>
            <a:spLocks noGrp="1"/>
          </p:cNvSpPr>
          <p:nvPr>
            <p:ph type="ctrTitle" hasCustomPrompt="1"/>
          </p:nvPr>
        </p:nvSpPr>
        <p:spPr>
          <a:xfrm>
            <a:off x="910628" y="482261"/>
            <a:ext cx="5824186" cy="3987799"/>
          </a:xfrm>
        </p:spPr>
        <p:txBody>
          <a:bodyPr lIns="0" tIns="0" rIns="0" bIns="0" anchor="b">
            <a:noAutofit/>
          </a:bodyPr>
          <a:lstStyle>
            <a:lvl1pPr algn="l">
              <a:defRPr sz="5400"/>
            </a:lvl1pPr>
          </a:lstStyle>
          <a:p>
            <a:r>
              <a:rPr lang="en-US"/>
              <a:t>Click to edit Master title style</a:t>
            </a:r>
            <a:endParaRPr lang="en-CN"/>
          </a:p>
        </p:txBody>
      </p:sp>
      <p:sp>
        <p:nvSpPr>
          <p:cNvPr id="18" name="Subtitle 2">
            <a:extLst>
              <a:ext uri="{FF2B5EF4-FFF2-40B4-BE49-F238E27FC236}">
                <a16:creationId xmlns:a16="http://schemas.microsoft.com/office/drawing/2014/main" id="{D99BC2BC-8A72-7BB8-D8C8-CB385D30BB75}"/>
              </a:ext>
            </a:extLst>
          </p:cNvPr>
          <p:cNvSpPr>
            <a:spLocks noGrp="1"/>
          </p:cNvSpPr>
          <p:nvPr>
            <p:ph type="subTitle" idx="1" hasCustomPrompt="1"/>
          </p:nvPr>
        </p:nvSpPr>
        <p:spPr>
          <a:xfrm>
            <a:off x="910628" y="4640704"/>
            <a:ext cx="5824186" cy="876323"/>
          </a:xfrm>
        </p:spPr>
        <p:txBody>
          <a:bodyPr>
            <a:noAutofit/>
          </a:bodyPr>
          <a:lstStyle>
            <a:lvl1pPr marL="0" indent="0" algn="l">
              <a:lnSpc>
                <a:spcPct val="100000"/>
              </a:lnSpc>
              <a:spcBef>
                <a:spcPts val="0"/>
              </a:spcBef>
              <a:buNone/>
              <a:defRPr sz="3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 name="Content Placeholder 8">
            <a:extLst>
              <a:ext uri="{FF2B5EF4-FFF2-40B4-BE49-F238E27FC236}">
                <a16:creationId xmlns:a16="http://schemas.microsoft.com/office/drawing/2014/main" id="{EC403ECD-0E61-4F10-7162-E98E5D2C68D4}"/>
              </a:ext>
              <a:ext uri="{C183D7F6-B498-43B3-948B-1728B52AA6E4}">
                <adec:decorative xmlns:adec="http://schemas.microsoft.com/office/drawing/2017/decorative" val="0"/>
              </a:ext>
            </a:extLst>
          </p:cNvPr>
          <p:cNvSpPr>
            <a:spLocks noGrp="1"/>
          </p:cNvSpPr>
          <p:nvPr>
            <p:ph sz="quarter" idx="17" hasCustomPrompt="1"/>
          </p:nvPr>
        </p:nvSpPr>
        <p:spPr>
          <a:xfrm>
            <a:off x="910629" y="5978808"/>
            <a:ext cx="1737322" cy="266701"/>
          </a:xfrm>
        </p:spPr>
        <p:txBody>
          <a:bodyPr lIns="0" tIns="0" rIns="0" bIns="0" anchor="b">
            <a:noAutofit/>
          </a:bodyPr>
          <a:lstStyle>
            <a:lvl1pPr marL="0" indent="0">
              <a:spcBef>
                <a:spcPts val="0"/>
              </a:spcBef>
              <a:buNone/>
              <a:defRPr sz="1600"/>
            </a:lvl1pPr>
            <a:lvl2pPr>
              <a:defRPr sz="1600"/>
            </a:lvl2pPr>
            <a:lvl3pPr>
              <a:defRPr sz="1600"/>
            </a:lvl3pPr>
            <a:lvl4pPr>
              <a:defRPr sz="1600"/>
            </a:lvl4pPr>
            <a:lvl5pPr>
              <a:defRPr sz="1600"/>
            </a:lvl5pPr>
          </a:lstStyle>
          <a:p>
            <a:r>
              <a:rPr lang="en-US" sz="1600"/>
              <a:t>Presenter Name</a:t>
            </a:r>
          </a:p>
        </p:txBody>
      </p:sp>
      <p:sp>
        <p:nvSpPr>
          <p:cNvPr id="26" name="Picture Placeholder 25">
            <a:extLst>
              <a:ext uri="{FF2B5EF4-FFF2-40B4-BE49-F238E27FC236}">
                <a16:creationId xmlns:a16="http://schemas.microsoft.com/office/drawing/2014/main" id="{035CA494-5B62-D1F6-0DF6-40D867589380}"/>
              </a:ext>
            </a:extLst>
          </p:cNvPr>
          <p:cNvSpPr>
            <a:spLocks noGrp="1"/>
          </p:cNvSpPr>
          <p:nvPr>
            <p:ph type="pic" sz="quarter" idx="20"/>
          </p:nvPr>
        </p:nvSpPr>
        <p:spPr>
          <a:xfrm>
            <a:off x="7065818" y="1331046"/>
            <a:ext cx="3772303" cy="4914460"/>
          </a:xfrm>
          <a:noFill/>
        </p:spPr>
        <p:txBody>
          <a:bodyPr/>
          <a:lstStyle/>
          <a:p>
            <a:endParaRPr lang="zh-CN" altLang="en-US"/>
          </a:p>
        </p:txBody>
      </p:sp>
      <p:sp>
        <p:nvSpPr>
          <p:cNvPr id="3" name="Date Placeholder 3">
            <a:extLst>
              <a:ext uri="{FF2B5EF4-FFF2-40B4-BE49-F238E27FC236}">
                <a16:creationId xmlns:a16="http://schemas.microsoft.com/office/drawing/2014/main" id="{B742842F-049E-5CE5-521C-3D7CF4664B24}"/>
              </a:ext>
            </a:extLst>
          </p:cNvPr>
          <p:cNvSpPr>
            <a:spLocks noGrp="1"/>
          </p:cNvSpPr>
          <p:nvPr>
            <p:ph type="dt" sz="half" idx="10"/>
          </p:nvPr>
        </p:nvSpPr>
        <p:spPr>
          <a:xfrm>
            <a:off x="657225" y="6400800"/>
            <a:ext cx="2743200" cy="266700"/>
          </a:xfrm>
        </p:spPr>
        <p:txBody>
          <a:bodyPr lIns="0" tIns="0" rIns="0" bIns="0"/>
          <a:lstStyle/>
          <a:p>
            <a:r>
              <a:rPr lang="en-US" altLang="zh-CN" dirty="0"/>
              <a:t>03/12/2025</a:t>
            </a:r>
            <a:fld id="{FD138C57-8E3B-4697-92F8-0ED9B71F7E17}" type="datetime1">
              <a:rPr lang="en-US" smtClean="0"/>
              <a:t>4/15/2025</a:t>
            </a:fld>
            <a:endParaRPr lang="en-US"/>
          </a:p>
        </p:txBody>
      </p:sp>
      <p:sp>
        <p:nvSpPr>
          <p:cNvPr id="4" name="Footer Placeholder 4">
            <a:extLst>
              <a:ext uri="{FF2B5EF4-FFF2-40B4-BE49-F238E27FC236}">
                <a16:creationId xmlns:a16="http://schemas.microsoft.com/office/drawing/2014/main" id="{F57807E5-619C-C6C7-6226-8A9540B6DD6B}"/>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9873A478-35CD-870F-0A0C-AD044CED3009}"/>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0" name="Rectangle 8">
            <a:extLst>
              <a:ext uri="{FF2B5EF4-FFF2-40B4-BE49-F238E27FC236}">
                <a16:creationId xmlns:a16="http://schemas.microsoft.com/office/drawing/2014/main" id="{1B4E1136-DFDD-32BF-5846-514278A0F779}"/>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9">
            <a:extLst>
              <a:ext uri="{FF2B5EF4-FFF2-40B4-BE49-F238E27FC236}">
                <a16:creationId xmlns:a16="http://schemas.microsoft.com/office/drawing/2014/main" id="{4973B099-8DFA-53FB-1105-A26CC36014D5}"/>
              </a:ext>
              <a:ext uri="{C183D7F6-B498-43B3-948B-1728B52AA6E4}">
                <adec:decorative xmlns:adec="http://schemas.microsoft.com/office/drawing/2017/decorative" val="1"/>
              </a:ext>
            </a:extLst>
          </p:cNvPr>
          <p:cNvSpPr/>
          <p:nvPr userDrawn="1"/>
        </p:nvSpPr>
        <p:spPr>
          <a:xfrm rot="5400000">
            <a:off x="104574" y="-104573"/>
            <a:ext cx="274322" cy="483472"/>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9" name="Rectangle 6">
            <a:extLst>
              <a:ext uri="{FF2B5EF4-FFF2-40B4-BE49-F238E27FC236}">
                <a16:creationId xmlns:a16="http://schemas.microsoft.com/office/drawing/2014/main" id="{F5FF0307-7223-2A57-49F7-205DFC3CADD3}"/>
              </a:ext>
              <a:ext uri="{C183D7F6-B498-43B3-948B-1728B52AA6E4}">
                <adec:decorative xmlns:adec="http://schemas.microsoft.com/office/drawing/2017/decorative" val="1"/>
              </a:ext>
            </a:extLst>
          </p:cNvPr>
          <p:cNvSpPr/>
          <p:nvPr userDrawn="1"/>
        </p:nvSpPr>
        <p:spPr>
          <a:xfrm rot="10800000">
            <a:off x="10833956" y="-2"/>
            <a:ext cx="1365980" cy="22320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6" name="Freeform: Shape 59">
            <a:extLst>
              <a:ext uri="{FF2B5EF4-FFF2-40B4-BE49-F238E27FC236}">
                <a16:creationId xmlns:a16="http://schemas.microsoft.com/office/drawing/2014/main" id="{AB33DB86-5F38-0CF7-F613-511E8B1B1997}"/>
              </a:ext>
              <a:ext uri="{C183D7F6-B498-43B3-948B-1728B52AA6E4}">
                <adec:decorative xmlns:adec="http://schemas.microsoft.com/office/drawing/2017/decorative" val="1"/>
              </a:ext>
            </a:extLst>
          </p:cNvPr>
          <p:cNvSpPr/>
          <p:nvPr userDrawn="1"/>
        </p:nvSpPr>
        <p:spPr>
          <a:xfrm flipH="1" flipV="1">
            <a:off x="10841892" y="-3"/>
            <a:ext cx="1358044" cy="2232015"/>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41" name="Rectangle 6">
            <a:extLst>
              <a:ext uri="{FF2B5EF4-FFF2-40B4-BE49-F238E27FC236}">
                <a16:creationId xmlns:a16="http://schemas.microsoft.com/office/drawing/2014/main" id="{B297F7B8-C42C-1B4A-C596-DA9004187DEB}"/>
              </a:ext>
              <a:ext uri="{C183D7F6-B498-43B3-948B-1728B52AA6E4}">
                <adec:decorative xmlns:adec="http://schemas.microsoft.com/office/drawing/2017/decorative" val="1"/>
              </a:ext>
            </a:extLst>
          </p:cNvPr>
          <p:cNvSpPr/>
          <p:nvPr userDrawn="1"/>
        </p:nvSpPr>
        <p:spPr>
          <a:xfrm rot="10800000">
            <a:off x="10833956" y="2232018"/>
            <a:ext cx="1358044" cy="1916648"/>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14" name="Freeform: Shape 9">
            <a:extLst>
              <a:ext uri="{FF2B5EF4-FFF2-40B4-BE49-F238E27FC236}">
                <a16:creationId xmlns:a16="http://schemas.microsoft.com/office/drawing/2014/main" id="{3CDB4C82-C1F2-7A31-B0C0-EC7A16E86E01}"/>
              </a:ext>
              <a:ext uri="{C183D7F6-B498-43B3-948B-1728B52AA6E4}">
                <adec:decorative xmlns:adec="http://schemas.microsoft.com/office/drawing/2017/decorative" val="1"/>
              </a:ext>
            </a:extLst>
          </p:cNvPr>
          <p:cNvSpPr/>
          <p:nvPr userDrawn="1"/>
        </p:nvSpPr>
        <p:spPr>
          <a:xfrm flipV="1">
            <a:off x="10833888" y="3428999"/>
            <a:ext cx="1366047" cy="71966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33" name="Rectangle 8">
            <a:extLst>
              <a:ext uri="{FF2B5EF4-FFF2-40B4-BE49-F238E27FC236}">
                <a16:creationId xmlns:a16="http://schemas.microsoft.com/office/drawing/2014/main" id="{D03B5295-1DAD-F67E-A9D1-1EDDEDAE034E}"/>
              </a:ext>
              <a:ext uri="{C183D7F6-B498-43B3-948B-1728B52AA6E4}">
                <adec:decorative xmlns:adec="http://schemas.microsoft.com/office/drawing/2017/decorative" val="1"/>
              </a:ext>
            </a:extLst>
          </p:cNvPr>
          <p:cNvSpPr/>
          <p:nvPr userDrawn="1"/>
        </p:nvSpPr>
        <p:spPr>
          <a:xfrm rot="10800000" flipV="1">
            <a:off x="10833955" y="4148664"/>
            <a:ext cx="1365981" cy="209684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Shape 59">
            <a:extLst>
              <a:ext uri="{FF2B5EF4-FFF2-40B4-BE49-F238E27FC236}">
                <a16:creationId xmlns:a16="http://schemas.microsoft.com/office/drawing/2014/main" id="{C681F86B-1EB2-1ABD-11BE-7405C317D113}"/>
              </a:ext>
              <a:ext uri="{C183D7F6-B498-43B3-948B-1728B52AA6E4}">
                <adec:decorative xmlns:adec="http://schemas.microsoft.com/office/drawing/2017/decorative" val="1"/>
              </a:ext>
            </a:extLst>
          </p:cNvPr>
          <p:cNvSpPr/>
          <p:nvPr userDrawn="1"/>
        </p:nvSpPr>
        <p:spPr>
          <a:xfrm flipH="1" flipV="1">
            <a:off x="10833955" y="4148663"/>
            <a:ext cx="1365980" cy="209684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Tree>
    <p:extLst>
      <p:ext uri="{BB962C8B-B14F-4D97-AF65-F5344CB8AC3E}">
        <p14:creationId xmlns:p14="http://schemas.microsoft.com/office/powerpoint/2010/main" val="21235514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clusion 2">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 uri="{C183D7F6-B498-43B3-948B-1728B52AA6E4}">
                <adec:decorative xmlns:adec="http://schemas.microsoft.com/office/drawing/2017/decorative" val="0"/>
              </a:ext>
            </a:extLst>
          </p:cNvPr>
          <p:cNvSpPr>
            <a:spLocks noGrp="1"/>
          </p:cNvSpPr>
          <p:nvPr>
            <p:ph type="title"/>
          </p:nvPr>
        </p:nvSpPr>
        <p:spPr>
          <a:xfrm>
            <a:off x="844000" y="1627318"/>
            <a:ext cx="8430767" cy="1842020"/>
          </a:xfrm>
        </p:spPr>
        <p:txBody>
          <a:bodyPr anchor="b">
            <a:noAutofit/>
          </a:bodyPr>
          <a:lstStyle>
            <a:lvl1pPr>
              <a:defRPr sz="6000"/>
            </a:lvl1pPr>
          </a:lstStyle>
          <a:p>
            <a:r>
              <a:rPr lang="en-US" dirty="0"/>
              <a:t>Click to edit Master title style</a:t>
            </a:r>
          </a:p>
        </p:txBody>
      </p:sp>
      <p:sp>
        <p:nvSpPr>
          <p:cNvPr id="7" name="Content Placeholder 6">
            <a:extLst>
              <a:ext uri="{FF2B5EF4-FFF2-40B4-BE49-F238E27FC236}">
                <a16:creationId xmlns:a16="http://schemas.microsoft.com/office/drawing/2014/main" id="{053FFEDA-E57B-DF13-2394-A1514E15F85A}"/>
              </a:ext>
              <a:ext uri="{C183D7F6-B498-43B3-948B-1728B52AA6E4}">
                <adec:decorative xmlns:adec="http://schemas.microsoft.com/office/drawing/2017/decorative" val="0"/>
              </a:ext>
            </a:extLst>
          </p:cNvPr>
          <p:cNvSpPr>
            <a:spLocks noGrp="1"/>
          </p:cNvSpPr>
          <p:nvPr>
            <p:ph sz="quarter" idx="14"/>
          </p:nvPr>
        </p:nvSpPr>
        <p:spPr>
          <a:xfrm>
            <a:off x="844128" y="3622674"/>
            <a:ext cx="8430639" cy="2150962"/>
          </a:xfrm>
        </p:spPr>
        <p:txBody>
          <a:bodyPr>
            <a:noAutofit/>
          </a:bodyPr>
          <a:lstStyle>
            <a:lvl1pPr marL="0" indent="0">
              <a:buNone/>
              <a:defRPr sz="1400"/>
            </a:lvl1pPr>
            <a:lvl2pPr marL="228600" indent="0">
              <a:buNone/>
              <a:defRPr sz="1200"/>
            </a:lvl2pPr>
            <a:lvl3pPr marL="457200" indent="0">
              <a:buNone/>
              <a:defRPr sz="1100"/>
            </a:lvl3pPr>
            <a:lvl4pPr marL="685800" indent="0">
              <a:buNone/>
              <a:defRPr sz="1050"/>
            </a:lvl4pPr>
            <a:lvl5pPr marL="914400" indent="0">
              <a:buNone/>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Date Placeholder 3">
            <a:extLst>
              <a:ext uri="{FF2B5EF4-FFF2-40B4-BE49-F238E27FC236}">
                <a16:creationId xmlns:a16="http://schemas.microsoft.com/office/drawing/2014/main" id="{4915D485-D4CB-65C5-C05B-8D3E535F6A4E}"/>
              </a:ext>
            </a:extLst>
          </p:cNvPr>
          <p:cNvSpPr>
            <a:spLocks noGrp="1"/>
          </p:cNvSpPr>
          <p:nvPr>
            <p:ph type="dt" sz="half" idx="15"/>
          </p:nvPr>
        </p:nvSpPr>
        <p:spPr>
          <a:xfrm>
            <a:off x="1174751" y="6400800"/>
            <a:ext cx="2743200" cy="266700"/>
          </a:xfrm>
        </p:spPr>
        <p:txBody>
          <a:bodyPr lIns="0" tIns="0" rIns="0" bIns="0"/>
          <a:lstStyle>
            <a:lvl1pPr>
              <a:defRPr>
                <a:solidFill>
                  <a:schemeClr val="tx1"/>
                </a:solidFill>
              </a:defRPr>
            </a:lvl1pPr>
          </a:lstStyle>
          <a:p>
            <a:r>
              <a:rPr lang="en-US" altLang="zh-CN" dirty="0"/>
              <a:t>03/12/2025</a:t>
            </a:r>
            <a:fld id="{FD138C57-8E3B-4697-92F8-0ED9B71F7E17}" type="datetime1">
              <a:rPr lang="en-US" smtClean="0"/>
              <a:pPr/>
              <a:t>4/15/2025</a:t>
            </a:fld>
            <a:endParaRPr lang="en-US"/>
          </a:p>
        </p:txBody>
      </p:sp>
      <p:sp>
        <p:nvSpPr>
          <p:cNvPr id="5" name="Footer Placeholder 4">
            <a:extLst>
              <a:ext uri="{FF2B5EF4-FFF2-40B4-BE49-F238E27FC236}">
                <a16:creationId xmlns:a16="http://schemas.microsoft.com/office/drawing/2014/main" id="{9C567240-62F7-D89C-BF3D-34806BC255BC}"/>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4" name="Slide Number Placeholder 5">
            <a:extLst>
              <a:ext uri="{FF2B5EF4-FFF2-40B4-BE49-F238E27FC236}">
                <a16:creationId xmlns:a16="http://schemas.microsoft.com/office/drawing/2014/main" id="{F9726FF9-AAAD-F331-EC9B-83CB551F1DCA}"/>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3" name="Freeform: Shape 16">
            <a:extLst>
              <a:ext uri="{FF2B5EF4-FFF2-40B4-BE49-F238E27FC236}">
                <a16:creationId xmlns:a16="http://schemas.microsoft.com/office/drawing/2014/main" id="{7C2CB355-42E5-6CAD-CDA4-04E8698C7806}"/>
              </a:ext>
              <a:ext uri="{C183D7F6-B498-43B3-948B-1728B52AA6E4}">
                <adec:decorative xmlns:adec="http://schemas.microsoft.com/office/drawing/2017/decorative" val="1"/>
              </a:ext>
            </a:extLst>
          </p:cNvPr>
          <p:cNvSpPr/>
          <p:nvPr userDrawn="1"/>
        </p:nvSpPr>
        <p:spPr>
          <a:xfrm>
            <a:off x="11286467"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Freeform: Shape 17">
            <a:extLst>
              <a:ext uri="{FF2B5EF4-FFF2-40B4-BE49-F238E27FC236}">
                <a16:creationId xmlns:a16="http://schemas.microsoft.com/office/drawing/2014/main" id="{7F51CA23-0DF4-94C6-A295-9A6ED5AA7078}"/>
              </a:ext>
              <a:ext uri="{C183D7F6-B498-43B3-948B-1728B52AA6E4}">
                <adec:decorative xmlns:adec="http://schemas.microsoft.com/office/drawing/2017/decorative" val="1"/>
              </a:ext>
            </a:extLst>
          </p:cNvPr>
          <p:cNvSpPr/>
          <p:nvPr userDrawn="1"/>
        </p:nvSpPr>
        <p:spPr>
          <a:xfrm>
            <a:off x="11764589" y="0"/>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Freeform: Shape 19">
            <a:extLst>
              <a:ext uri="{FF2B5EF4-FFF2-40B4-BE49-F238E27FC236}">
                <a16:creationId xmlns:a16="http://schemas.microsoft.com/office/drawing/2014/main" id="{78973DDC-FE45-271D-D333-1265C63DC4F4}"/>
              </a:ext>
              <a:ext uri="{C183D7F6-B498-43B3-948B-1728B52AA6E4}">
                <adec:decorative xmlns:adec="http://schemas.microsoft.com/office/drawing/2017/decorative" val="1"/>
              </a:ext>
            </a:extLst>
          </p:cNvPr>
          <p:cNvSpPr/>
          <p:nvPr userDrawn="1"/>
        </p:nvSpPr>
        <p:spPr>
          <a:xfrm flipH="1">
            <a:off x="0"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Freeform: Shape 18">
            <a:extLst>
              <a:ext uri="{FF2B5EF4-FFF2-40B4-BE49-F238E27FC236}">
                <a16:creationId xmlns:a16="http://schemas.microsoft.com/office/drawing/2014/main" id="{98BB5E17-8DB4-2B6A-4A48-E57456A3120F}"/>
              </a:ext>
              <a:ext uri="{C183D7F6-B498-43B3-948B-1728B52AA6E4}">
                <adec:decorative xmlns:adec="http://schemas.microsoft.com/office/drawing/2017/decorative" val="1"/>
              </a:ext>
            </a:extLst>
          </p:cNvPr>
          <p:cNvSpPr/>
          <p:nvPr userDrawn="1"/>
        </p:nvSpPr>
        <p:spPr>
          <a:xfrm flipH="1">
            <a:off x="478123" y="6003177"/>
            <a:ext cx="427411" cy="854823"/>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3191022383"/>
      </p:ext>
    </p:extLst>
  </p:cSld>
  <p:clrMapOvr>
    <a:overrideClrMapping bg1="dk1" tx1="lt1" bg2="dk2" tx2="lt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87" name="Rectangle 23">
            <a:extLst>
              <a:ext uri="{FF2B5EF4-FFF2-40B4-BE49-F238E27FC236}">
                <a16:creationId xmlns:a16="http://schemas.microsoft.com/office/drawing/2014/main" id="{590E6AF1-4025-C539-6638-597177D00B8D}"/>
              </a:ext>
              <a:ext uri="{C183D7F6-B498-43B3-948B-1728B52AA6E4}">
                <adec:decorative xmlns:adec="http://schemas.microsoft.com/office/drawing/2017/decorative" val="1"/>
              </a:ext>
            </a:extLst>
          </p:cNvPr>
          <p:cNvSpPr/>
          <p:nvPr userDrawn="1"/>
        </p:nvSpPr>
        <p:spPr>
          <a:xfrm>
            <a:off x="7065818" y="6245509"/>
            <a:ext cx="5126179" cy="612492"/>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Title 6">
            <a:extLst>
              <a:ext uri="{FF2B5EF4-FFF2-40B4-BE49-F238E27FC236}">
                <a16:creationId xmlns:a16="http://schemas.microsoft.com/office/drawing/2014/main" id="{25E8EC5E-EA9E-1F86-2E83-5D5499601119}"/>
              </a:ext>
            </a:extLst>
          </p:cNvPr>
          <p:cNvSpPr>
            <a:spLocks noGrp="1"/>
          </p:cNvSpPr>
          <p:nvPr>
            <p:ph type="title" hasCustomPrompt="1"/>
          </p:nvPr>
        </p:nvSpPr>
        <p:spPr>
          <a:xfrm>
            <a:off x="1085864" y="1532081"/>
            <a:ext cx="5273221" cy="3793838"/>
          </a:xfrm>
        </p:spPr>
        <p:txBody>
          <a:bodyPr lIns="0" tIns="0" rIns="0" bIns="0" anchor="ctr">
            <a:noAutofit/>
          </a:bodyPr>
          <a:lstStyle>
            <a:lvl1pPr>
              <a:defRPr sz="5400" baseline="0">
                <a:solidFill>
                  <a:schemeClr val="tx1"/>
                </a:solidFill>
              </a:defRPr>
            </a:lvl1pPr>
          </a:lstStyle>
          <a:p>
            <a:r>
              <a:rPr lang="en-US"/>
              <a:t>Click to edit Master title style</a:t>
            </a:r>
            <a:endParaRPr lang="en-CN"/>
          </a:p>
        </p:txBody>
      </p:sp>
      <p:sp>
        <p:nvSpPr>
          <p:cNvPr id="3" name="Picture Placeholder 25" descr="A woman wearing a yellow sweater working at the office">
            <a:extLst>
              <a:ext uri="{FF2B5EF4-FFF2-40B4-BE49-F238E27FC236}">
                <a16:creationId xmlns:a16="http://schemas.microsoft.com/office/drawing/2014/main" id="{0F266249-25B1-EF53-33EB-FA594F7F68B4}"/>
              </a:ext>
              <a:ext uri="{C183D7F6-B498-43B3-948B-1728B52AA6E4}">
                <adec:decorative xmlns:adec="http://schemas.microsoft.com/office/drawing/2017/decorative" val="0"/>
              </a:ext>
            </a:extLst>
          </p:cNvPr>
          <p:cNvSpPr>
            <a:spLocks noGrp="1"/>
          </p:cNvSpPr>
          <p:nvPr>
            <p:ph type="pic" sz="quarter" idx="20"/>
          </p:nvPr>
        </p:nvSpPr>
        <p:spPr>
          <a:xfrm>
            <a:off x="7063457" y="1326812"/>
            <a:ext cx="3778434" cy="4924193"/>
          </a:xfrm>
          <a:noFill/>
        </p:spPr>
        <p:txBody>
          <a:bodyPr/>
          <a:lstStyle/>
          <a:p>
            <a:endParaRPr lang="zh-CN" altLang="en-US"/>
          </a:p>
        </p:txBody>
      </p:sp>
      <p:sp>
        <p:nvSpPr>
          <p:cNvPr id="7" name="Date Placeholder 3">
            <a:extLst>
              <a:ext uri="{FF2B5EF4-FFF2-40B4-BE49-F238E27FC236}">
                <a16:creationId xmlns:a16="http://schemas.microsoft.com/office/drawing/2014/main" id="{021528A5-067A-BD49-2204-67FF006E8BBF}"/>
              </a:ext>
            </a:extLst>
          </p:cNvPr>
          <p:cNvSpPr>
            <a:spLocks noGrp="1"/>
          </p:cNvSpPr>
          <p:nvPr>
            <p:ph type="dt" sz="half" idx="10"/>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6" name="Footer Placeholder 4">
            <a:extLst>
              <a:ext uri="{FF2B5EF4-FFF2-40B4-BE49-F238E27FC236}">
                <a16:creationId xmlns:a16="http://schemas.microsoft.com/office/drawing/2014/main" id="{5E67C389-E6A8-48B1-74CD-322C690F98FD}"/>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5" name="Slide Number Placeholder 5">
            <a:extLst>
              <a:ext uri="{FF2B5EF4-FFF2-40B4-BE49-F238E27FC236}">
                <a16:creationId xmlns:a16="http://schemas.microsoft.com/office/drawing/2014/main" id="{9D7705C1-E2D3-B1B7-C51C-44843980FFF1}"/>
              </a:ext>
            </a:extLst>
          </p:cNvPr>
          <p:cNvSpPr>
            <a:spLocks noGrp="1"/>
          </p:cNvSpPr>
          <p:nvPr>
            <p:ph type="sldNum" sz="quarter" idx="12"/>
          </p:nvPr>
        </p:nvSpPr>
        <p:spPr>
          <a:xfrm>
            <a:off x="8274049" y="6400800"/>
            <a:ext cx="3241675" cy="266700"/>
          </a:xfrm>
        </p:spPr>
        <p:txBody>
          <a:bodyPr/>
          <a:lstStyle>
            <a:lvl1pPr algn="r">
              <a:defRPr>
                <a:solidFill>
                  <a:schemeClr val="bg1"/>
                </a:solidFill>
              </a:defRPr>
            </a:lvl1pPr>
          </a:lstStyle>
          <a:p>
            <a:fld id="{CC057153-B650-4DEB-B370-79DDCFDCE934}" type="slidenum">
              <a:rPr lang="en-US" smtClean="0"/>
              <a:pPr/>
              <a:t>‹#›</a:t>
            </a:fld>
            <a:endParaRPr lang="en-US"/>
          </a:p>
        </p:txBody>
      </p:sp>
      <p:sp>
        <p:nvSpPr>
          <p:cNvPr id="12" name="Rectangle 9">
            <a:extLst>
              <a:ext uri="{FF2B5EF4-FFF2-40B4-BE49-F238E27FC236}">
                <a16:creationId xmlns:a16="http://schemas.microsoft.com/office/drawing/2014/main" id="{5917FF65-0254-002E-D43D-FF8B5E603B7F}"/>
              </a:ext>
              <a:ext uri="{C183D7F6-B498-43B3-948B-1728B52AA6E4}">
                <adec:decorative xmlns:adec="http://schemas.microsoft.com/office/drawing/2017/decorative" val="1"/>
              </a:ext>
            </a:extLst>
          </p:cNvPr>
          <p:cNvSpPr/>
          <p:nvPr userDrawn="1"/>
        </p:nvSpPr>
        <p:spPr>
          <a:xfrm rot="5400000">
            <a:off x="103515" y="-103514"/>
            <a:ext cx="274322" cy="48135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3" name="Rectangle 8">
            <a:extLst>
              <a:ext uri="{FF2B5EF4-FFF2-40B4-BE49-F238E27FC236}">
                <a16:creationId xmlns:a16="http://schemas.microsoft.com/office/drawing/2014/main" id="{3D6108ED-5598-D9CD-3F7C-E35B4C8BBB5C}"/>
              </a:ext>
              <a:ext uri="{C183D7F6-B498-43B3-948B-1728B52AA6E4}">
                <adec:decorative xmlns:adec="http://schemas.microsoft.com/office/drawing/2017/decorative" val="1"/>
              </a:ext>
            </a:extLst>
          </p:cNvPr>
          <p:cNvSpPr/>
          <p:nvPr userDrawn="1"/>
        </p:nvSpPr>
        <p:spPr>
          <a:xfrm rot="5400000">
            <a:off x="1183663" y="-700191"/>
            <a:ext cx="274322" cy="1674707"/>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Rectangle 6">
            <a:extLst>
              <a:ext uri="{FF2B5EF4-FFF2-40B4-BE49-F238E27FC236}">
                <a16:creationId xmlns:a16="http://schemas.microsoft.com/office/drawing/2014/main" id="{21EB73BE-3F32-B696-CCF3-3120CC026F45}"/>
              </a:ext>
              <a:ext uri="{C183D7F6-B498-43B3-948B-1728B52AA6E4}">
                <adec:decorative xmlns:adec="http://schemas.microsoft.com/office/drawing/2017/decorative" val="1"/>
              </a:ext>
            </a:extLst>
          </p:cNvPr>
          <p:cNvSpPr/>
          <p:nvPr userDrawn="1"/>
        </p:nvSpPr>
        <p:spPr>
          <a:xfrm rot="10800000">
            <a:off x="10833956" y="-2"/>
            <a:ext cx="1365980" cy="2232019"/>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4" name="Freeform: Shape 59">
            <a:extLst>
              <a:ext uri="{FF2B5EF4-FFF2-40B4-BE49-F238E27FC236}">
                <a16:creationId xmlns:a16="http://schemas.microsoft.com/office/drawing/2014/main" id="{A7A3C520-412F-3B3C-3DD2-BA1FA9970CED}"/>
              </a:ext>
              <a:ext uri="{C183D7F6-B498-43B3-948B-1728B52AA6E4}">
                <adec:decorative xmlns:adec="http://schemas.microsoft.com/office/drawing/2017/decorative" val="1"/>
              </a:ext>
            </a:extLst>
          </p:cNvPr>
          <p:cNvSpPr/>
          <p:nvPr userDrawn="1"/>
        </p:nvSpPr>
        <p:spPr>
          <a:xfrm flipH="1" flipV="1">
            <a:off x="10841892" y="-3"/>
            <a:ext cx="1358044" cy="2232015"/>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0" name="Rectangle 6">
            <a:extLst>
              <a:ext uri="{FF2B5EF4-FFF2-40B4-BE49-F238E27FC236}">
                <a16:creationId xmlns:a16="http://schemas.microsoft.com/office/drawing/2014/main" id="{99367659-61EC-44B3-A73E-47A6D3C10F4F}"/>
              </a:ext>
              <a:ext uri="{C183D7F6-B498-43B3-948B-1728B52AA6E4}">
                <adec:decorative xmlns:adec="http://schemas.microsoft.com/office/drawing/2017/decorative" val="1"/>
              </a:ext>
            </a:extLst>
          </p:cNvPr>
          <p:cNvSpPr/>
          <p:nvPr userDrawn="1"/>
        </p:nvSpPr>
        <p:spPr>
          <a:xfrm rot="10800000">
            <a:off x="10833956" y="2232018"/>
            <a:ext cx="1358044" cy="1916648"/>
          </a:xfrm>
          <a:prstGeom prst="rect">
            <a:avLst/>
          </a:prstGeom>
          <a:solidFill>
            <a:schemeClr val="accent1"/>
          </a:solidFill>
          <a:ln w="9525" cap="flat">
            <a:noFill/>
            <a:prstDash val="solid"/>
            <a:miter/>
          </a:ln>
        </p:spPr>
        <p:txBody>
          <a:bodyPr rtlCol="0" anchor="ctr"/>
          <a:lstStyle/>
          <a:p>
            <a:pPr lvl="0"/>
            <a:endParaRPr lang="zh-CN" altLang="en-US">
              <a:solidFill>
                <a:schemeClr val="tx1"/>
              </a:solidFill>
            </a:endParaRPr>
          </a:p>
        </p:txBody>
      </p:sp>
      <p:sp>
        <p:nvSpPr>
          <p:cNvPr id="26" name="Freeform: Shape 9">
            <a:extLst>
              <a:ext uri="{FF2B5EF4-FFF2-40B4-BE49-F238E27FC236}">
                <a16:creationId xmlns:a16="http://schemas.microsoft.com/office/drawing/2014/main" id="{14EDCCCA-96A0-0D33-9C7F-224DCB3D55E0}"/>
              </a:ext>
              <a:ext uri="{C183D7F6-B498-43B3-948B-1728B52AA6E4}">
                <adec:decorative xmlns:adec="http://schemas.microsoft.com/office/drawing/2017/decorative" val="1"/>
              </a:ext>
            </a:extLst>
          </p:cNvPr>
          <p:cNvSpPr/>
          <p:nvPr userDrawn="1"/>
        </p:nvSpPr>
        <p:spPr>
          <a:xfrm flipV="1">
            <a:off x="10833956" y="3472845"/>
            <a:ext cx="1358044" cy="675816"/>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22" name="Rectangle 8">
            <a:extLst>
              <a:ext uri="{FF2B5EF4-FFF2-40B4-BE49-F238E27FC236}">
                <a16:creationId xmlns:a16="http://schemas.microsoft.com/office/drawing/2014/main" id="{2C55E30B-D458-A8B6-11AB-5FAEA926BFB0}"/>
              </a:ext>
              <a:ext uri="{C183D7F6-B498-43B3-948B-1728B52AA6E4}">
                <adec:decorative xmlns:adec="http://schemas.microsoft.com/office/drawing/2017/decorative" val="1"/>
              </a:ext>
            </a:extLst>
          </p:cNvPr>
          <p:cNvSpPr/>
          <p:nvPr userDrawn="1"/>
        </p:nvSpPr>
        <p:spPr>
          <a:xfrm rot="10800000" flipV="1">
            <a:off x="10833954" y="4148664"/>
            <a:ext cx="1358043" cy="209684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Freeform: Shape 59">
            <a:extLst>
              <a:ext uri="{FF2B5EF4-FFF2-40B4-BE49-F238E27FC236}">
                <a16:creationId xmlns:a16="http://schemas.microsoft.com/office/drawing/2014/main" id="{81D1A457-4F77-6BE6-3713-4638E83D6D7D}"/>
              </a:ext>
              <a:ext uri="{C183D7F6-B498-43B3-948B-1728B52AA6E4}">
                <adec:decorative xmlns:adec="http://schemas.microsoft.com/office/drawing/2017/decorative" val="1"/>
              </a:ext>
            </a:extLst>
          </p:cNvPr>
          <p:cNvSpPr/>
          <p:nvPr userDrawn="1"/>
        </p:nvSpPr>
        <p:spPr>
          <a:xfrm flipH="1" flipV="1">
            <a:off x="10833955" y="4148663"/>
            <a:ext cx="1358045" cy="209684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Tree>
    <p:extLst>
      <p:ext uri="{BB962C8B-B14F-4D97-AF65-F5344CB8AC3E}">
        <p14:creationId xmlns:p14="http://schemas.microsoft.com/office/powerpoint/2010/main" val="37525526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Title, Photo 1">
    <p:bg>
      <p:bgPr>
        <a:solidFill>
          <a:schemeClr val="accent4"/>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FE16496D-C4E7-49FD-31CC-27F740066322}"/>
              </a:ext>
            </a:extLst>
          </p:cNvPr>
          <p:cNvSpPr>
            <a:spLocks noGrp="1"/>
          </p:cNvSpPr>
          <p:nvPr>
            <p:ph type="pic" sz="quarter" idx="14"/>
          </p:nvPr>
        </p:nvSpPr>
        <p:spPr>
          <a:xfrm>
            <a:off x="0" y="0"/>
            <a:ext cx="12192000" cy="499745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anchor="t">
            <a:norm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anchor="b">
            <a:normAutofit/>
          </a:bodyPr>
          <a:lstStyle>
            <a:lvl1pPr algn="l">
              <a:defRPr sz="40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2936058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itle" preserve="1">
  <p:cSld name="Title 1">
    <p:bg>
      <p:bgPr>
        <a:solidFill>
          <a:schemeClr val="accent2"/>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4AD6FAED-931D-338C-E50C-0434E17D2070}"/>
              </a:ext>
            </a:extLst>
          </p:cNvPr>
          <p:cNvGrpSpPr/>
          <p:nvPr/>
        </p:nvGrpSpPr>
        <p:grpSpPr>
          <a:xfrm>
            <a:off x="452064" y="492893"/>
            <a:ext cx="11287872" cy="5876422"/>
            <a:chOff x="521208" y="647905"/>
            <a:chExt cx="11365969" cy="5565740"/>
          </a:xfrm>
        </p:grpSpPr>
        <p:sp>
          <p:nvSpPr>
            <p:cNvPr id="17" name="Shape 4">
              <a:extLst>
                <a:ext uri="{FF2B5EF4-FFF2-40B4-BE49-F238E27FC236}">
                  <a16:creationId xmlns:a16="http://schemas.microsoft.com/office/drawing/2014/main" id="{DCDA1A87-281E-F540-3953-07E4B8710512}"/>
                </a:ext>
              </a:extLst>
            </p:cNvPr>
            <p:cNvSpPr/>
            <p:nvPr/>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8" name="Shape 3">
              <a:extLst>
                <a:ext uri="{FF2B5EF4-FFF2-40B4-BE49-F238E27FC236}">
                  <a16:creationId xmlns:a16="http://schemas.microsoft.com/office/drawing/2014/main" id="{F1382C23-9234-800E-14C4-49DD5B4A2DF1}"/>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4" name="Group 3">
            <a:extLst>
              <a:ext uri="{FF2B5EF4-FFF2-40B4-BE49-F238E27FC236}">
                <a16:creationId xmlns:a16="http://schemas.microsoft.com/office/drawing/2014/main" id="{5B67FC65-5AAF-6A23-5752-1C26B207DC72}"/>
              </a:ext>
            </a:extLst>
          </p:cNvPr>
          <p:cNvGrpSpPr/>
          <p:nvPr userDrawn="1"/>
        </p:nvGrpSpPr>
        <p:grpSpPr>
          <a:xfrm>
            <a:off x="452064" y="492893"/>
            <a:ext cx="11287872" cy="5876422"/>
            <a:chOff x="521208" y="647905"/>
            <a:chExt cx="11365969" cy="5565740"/>
          </a:xfrm>
        </p:grpSpPr>
        <p:sp>
          <p:nvSpPr>
            <p:cNvPr id="5" name="Shape 2">
              <a:extLst>
                <a:ext uri="{FF2B5EF4-FFF2-40B4-BE49-F238E27FC236}">
                  <a16:creationId xmlns:a16="http://schemas.microsoft.com/office/drawing/2014/main" id="{043EAAF4-DE2D-970B-4D15-6D36EEAC1744}"/>
                </a:ext>
              </a:extLst>
            </p:cNvPr>
            <p:cNvSpPr/>
            <p:nvPr userDrawn="1"/>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Shape 1">
              <a:extLst>
                <a:ext uri="{FF2B5EF4-FFF2-40B4-BE49-F238E27FC236}">
                  <a16:creationId xmlns:a16="http://schemas.microsoft.com/office/drawing/2014/main" id="{496DF73D-E4E2-469F-D426-591823D792A6}"/>
                </a:ext>
              </a:extLst>
            </p:cNvPr>
            <p:cNvSpPr/>
            <p:nvPr userDrawn="1"/>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768239" y="4473553"/>
            <a:ext cx="6655522" cy="1545336"/>
          </a:xfrm>
        </p:spPr>
        <p:txBody>
          <a:bodyPr anchor="t">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56505" y="733849"/>
            <a:ext cx="7478991" cy="3450590"/>
          </a:xfrm>
        </p:spPr>
        <p:txBody>
          <a:bodyPr anchor="b">
            <a:normAutofit/>
          </a:bodyPr>
          <a:lstStyle>
            <a:lvl1pPr algn="ctr">
              <a:defRPr sz="7000"/>
            </a:lvl1pPr>
          </a:lstStyle>
          <a:p>
            <a:r>
              <a:rPr lang="en-US"/>
              <a:t>Click to edit Master title style</a:t>
            </a:r>
            <a:endParaRPr lang="en-US" dirty="0"/>
          </a:p>
        </p:txBody>
      </p:sp>
    </p:spTree>
    <p:extLst>
      <p:ext uri="{BB962C8B-B14F-4D97-AF65-F5344CB8AC3E}">
        <p14:creationId xmlns:p14="http://schemas.microsoft.com/office/powerpoint/2010/main" val="50172264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title" preserve="1">
  <p:cSld name="Title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DB159500-64D3-D4CC-E529-A36DA1BB79E5}"/>
              </a:ext>
            </a:extLst>
          </p:cNvPr>
          <p:cNvGrpSpPr/>
          <p:nvPr/>
        </p:nvGrpSpPr>
        <p:grpSpPr>
          <a:xfrm>
            <a:off x="452064" y="492893"/>
            <a:ext cx="11287872" cy="5876422"/>
            <a:chOff x="521208" y="647905"/>
            <a:chExt cx="11365969" cy="5565740"/>
          </a:xfrm>
        </p:grpSpPr>
        <p:sp>
          <p:nvSpPr>
            <p:cNvPr id="10" name="Shape 4">
              <a:extLst>
                <a:ext uri="{FF2B5EF4-FFF2-40B4-BE49-F238E27FC236}">
                  <a16:creationId xmlns:a16="http://schemas.microsoft.com/office/drawing/2014/main" id="{C2CA3EF3-2209-F3CC-8F83-61B1213C4635}"/>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1" name="Shape 3">
              <a:extLst>
                <a:ext uri="{FF2B5EF4-FFF2-40B4-BE49-F238E27FC236}">
                  <a16:creationId xmlns:a16="http://schemas.microsoft.com/office/drawing/2014/main" id="{6CD38B97-8259-F349-B21C-25D0B8AF8A11}"/>
                </a:ext>
              </a:extLst>
            </p:cNvPr>
            <p:cNvSpPr/>
            <p:nvPr/>
          </p:nvSpPr>
          <p:spPr>
            <a:xfrm>
              <a:off x="521208" y="647905"/>
              <a:ext cx="11158238" cy="5370984"/>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4" name="Group 3">
            <a:extLst>
              <a:ext uri="{FF2B5EF4-FFF2-40B4-BE49-F238E27FC236}">
                <a16:creationId xmlns:a16="http://schemas.microsoft.com/office/drawing/2014/main" id="{5E55F6A4-0EE0-72F7-43D5-EB21317D9598}"/>
              </a:ext>
            </a:extLst>
          </p:cNvPr>
          <p:cNvGrpSpPr/>
          <p:nvPr userDrawn="1"/>
        </p:nvGrpSpPr>
        <p:grpSpPr>
          <a:xfrm>
            <a:off x="452064" y="492893"/>
            <a:ext cx="11287872" cy="5876422"/>
            <a:chOff x="521208" y="647905"/>
            <a:chExt cx="11365969" cy="5565740"/>
          </a:xfrm>
        </p:grpSpPr>
        <p:sp>
          <p:nvSpPr>
            <p:cNvPr id="5" name="Shape 2">
              <a:extLst>
                <a:ext uri="{FF2B5EF4-FFF2-40B4-BE49-F238E27FC236}">
                  <a16:creationId xmlns:a16="http://schemas.microsoft.com/office/drawing/2014/main" id="{C4D77848-8CF0-5322-623B-CDF1FE03362C}"/>
                </a:ext>
              </a:extLst>
            </p:cNvPr>
            <p:cNvSpPr/>
            <p:nvPr userDrawn="1"/>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Shape1">
              <a:extLst>
                <a:ext uri="{FF2B5EF4-FFF2-40B4-BE49-F238E27FC236}">
                  <a16:creationId xmlns:a16="http://schemas.microsoft.com/office/drawing/2014/main" id="{677E7171-85EC-575A-EE36-F9950B227D94}"/>
                </a:ext>
              </a:extLst>
            </p:cNvPr>
            <p:cNvSpPr/>
            <p:nvPr userDrawn="1"/>
          </p:nvSpPr>
          <p:spPr>
            <a:xfrm>
              <a:off x="521208" y="647905"/>
              <a:ext cx="11158238" cy="5370984"/>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3357" y="4698102"/>
            <a:ext cx="7378979" cy="1014984"/>
          </a:xfrm>
        </p:spPr>
        <p:txBody>
          <a:bodyPr anchor="t">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974845" y="935203"/>
            <a:ext cx="10036005" cy="3592629"/>
          </a:xfrm>
        </p:spPr>
        <p:txBody>
          <a:bodyPr anchor="b">
            <a:normAutofit/>
          </a:bodyPr>
          <a:lstStyle>
            <a:lvl1pPr algn="ctr">
              <a:defRPr sz="7200"/>
            </a:lvl1pPr>
          </a:lstStyle>
          <a:p>
            <a:r>
              <a:rPr lang="en-US"/>
              <a:t>Click to edit Master title style</a:t>
            </a:r>
            <a:endParaRPr lang="en-US" dirty="0"/>
          </a:p>
        </p:txBody>
      </p:sp>
    </p:spTree>
    <p:extLst>
      <p:ext uri="{BB962C8B-B14F-4D97-AF65-F5344CB8AC3E}">
        <p14:creationId xmlns:p14="http://schemas.microsoft.com/office/powerpoint/2010/main" val="312190095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p:cSld name="Title 3">
    <p:bg>
      <p:bgPr>
        <a:solidFill>
          <a:schemeClr val="accent2"/>
        </a:solidFill>
        <a:effectLst/>
      </p:bgPr>
    </p:bg>
    <p:spTree>
      <p:nvGrpSpPr>
        <p:cNvPr id="1" name=""/>
        <p:cNvGrpSpPr/>
        <p:nvPr/>
      </p:nvGrpSpPr>
      <p:grpSpPr>
        <a:xfrm>
          <a:off x="0" y="0"/>
          <a:ext cx="0" cy="0"/>
          <a:chOff x="0" y="0"/>
          <a:chExt cx="0" cy="0"/>
        </a:xfrm>
      </p:grpSpPr>
      <p:sp>
        <p:nvSpPr>
          <p:cNvPr id="9" name="Shape 4">
            <a:extLst>
              <a:ext uri="{FF2B5EF4-FFF2-40B4-BE49-F238E27FC236}">
                <a16:creationId xmlns:a16="http://schemas.microsoft.com/office/drawing/2014/main" id="{EAD17310-8B8C-D5F3-F190-D1707611D849}"/>
              </a:ext>
            </a:extLst>
          </p:cNvPr>
          <p:cNvSpPr/>
          <p:nvPr/>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0" name="Shape 3">
            <a:extLst>
              <a:ext uri="{FF2B5EF4-FFF2-40B4-BE49-F238E27FC236}">
                <a16:creationId xmlns:a16="http://schemas.microsoft.com/office/drawing/2014/main" id="{E703B3D9-10A2-C901-A0D9-C2905B094578}"/>
              </a:ext>
            </a:extLst>
          </p:cNvPr>
          <p:cNvSpPr/>
          <p:nvPr/>
        </p:nvSpPr>
        <p:spPr>
          <a:xfrm>
            <a:off x="858371" y="800100"/>
            <a:ext cx="10221119"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4" name="Shape 2">
            <a:extLst>
              <a:ext uri="{FF2B5EF4-FFF2-40B4-BE49-F238E27FC236}">
                <a16:creationId xmlns:a16="http://schemas.microsoft.com/office/drawing/2014/main" id="{965F8DDB-78C2-9A91-D69C-2BE7D0DC5F3C}"/>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5" name="Shape 1">
            <a:extLst>
              <a:ext uri="{FF2B5EF4-FFF2-40B4-BE49-F238E27FC236}">
                <a16:creationId xmlns:a16="http://schemas.microsoft.com/office/drawing/2014/main" id="{F2CE1086-051B-D73D-67CF-8E86D2965B5E}"/>
              </a:ext>
            </a:extLst>
          </p:cNvPr>
          <p:cNvSpPr/>
          <p:nvPr userDrawn="1"/>
        </p:nvSpPr>
        <p:spPr>
          <a:xfrm>
            <a:off x="858371" y="800100"/>
            <a:ext cx="10221119" cy="4953001"/>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187623" y="3929930"/>
            <a:ext cx="7588155" cy="1414091"/>
          </a:xfrm>
        </p:spPr>
        <p:txBody>
          <a:bodyPr>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866900" y="1208585"/>
            <a:ext cx="8229600" cy="2621154"/>
          </a:xfrm>
        </p:spPr>
        <p:txBody>
          <a:bodyPr anchor="b">
            <a:normAutofit/>
          </a:bodyPr>
          <a:lstStyle>
            <a:lvl1pPr algn="ctr">
              <a:defRPr sz="6000"/>
            </a:lvl1pPr>
          </a:lstStyle>
          <a:p>
            <a:r>
              <a:rPr lang="en-US"/>
              <a:t>Click to edit Master title style</a:t>
            </a:r>
            <a:endParaRPr lang="en-US" dirty="0"/>
          </a:p>
        </p:txBody>
      </p:sp>
    </p:spTree>
    <p:extLst>
      <p:ext uri="{BB962C8B-B14F-4D97-AF65-F5344CB8AC3E}">
        <p14:creationId xmlns:p14="http://schemas.microsoft.com/office/powerpoint/2010/main" val="363334426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Title, Photo 1">
    <p:bg>
      <p:bgPr>
        <a:solidFill>
          <a:schemeClr val="accent4"/>
        </a:solid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FE16496D-C4E7-49FD-31CC-27F740066322}"/>
              </a:ext>
            </a:extLst>
          </p:cNvPr>
          <p:cNvSpPr>
            <a:spLocks noGrp="1"/>
          </p:cNvSpPr>
          <p:nvPr>
            <p:ph type="pic" sz="quarter" idx="14"/>
          </p:nvPr>
        </p:nvSpPr>
        <p:spPr>
          <a:xfrm>
            <a:off x="0" y="0"/>
            <a:ext cx="12192000" cy="499745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anchor="t">
            <a:norm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anchor="b">
            <a:normAutofit/>
          </a:bodyPr>
          <a:lstStyle>
            <a:lvl1pPr algn="l">
              <a:defRPr sz="40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41749747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Title Photo 2">
    <p:bg>
      <p:bgPr>
        <a:solidFill>
          <a:schemeClr val="tx2"/>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96F1B358-A957-7D07-7D08-C15DFB52D150}"/>
              </a:ext>
            </a:extLst>
          </p:cNvPr>
          <p:cNvGrpSpPr/>
          <p:nvPr/>
        </p:nvGrpSpPr>
        <p:grpSpPr>
          <a:xfrm>
            <a:off x="6941116" y="366348"/>
            <a:ext cx="4886768" cy="6125303"/>
            <a:chOff x="521210" y="647905"/>
            <a:chExt cx="11365967" cy="5565740"/>
          </a:xfrm>
        </p:grpSpPr>
        <p:sp>
          <p:nvSpPr>
            <p:cNvPr id="21" name="Shape 4">
              <a:extLst>
                <a:ext uri="{FF2B5EF4-FFF2-40B4-BE49-F238E27FC236}">
                  <a16:creationId xmlns:a16="http://schemas.microsoft.com/office/drawing/2014/main" id="{D4E49C48-6AD1-237B-9A6E-D39179EB5F89}"/>
                </a:ext>
              </a:extLst>
            </p:cNvPr>
            <p:cNvSpPr/>
            <p:nvPr/>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2" name="Shape 3">
              <a:extLst>
                <a:ext uri="{FF2B5EF4-FFF2-40B4-BE49-F238E27FC236}">
                  <a16:creationId xmlns:a16="http://schemas.microsoft.com/office/drawing/2014/main" id="{57312016-E95E-97D1-C5B2-92517A9547C4}"/>
                </a:ext>
              </a:extLst>
            </p:cNvPr>
            <p:cNvSpPr/>
            <p:nvPr/>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4" name="Group 3">
            <a:extLst>
              <a:ext uri="{FF2B5EF4-FFF2-40B4-BE49-F238E27FC236}">
                <a16:creationId xmlns:a16="http://schemas.microsoft.com/office/drawing/2014/main" id="{4D7E220B-260A-1899-9D05-BB8723A88261}"/>
              </a:ext>
            </a:extLst>
          </p:cNvPr>
          <p:cNvGrpSpPr/>
          <p:nvPr userDrawn="1"/>
        </p:nvGrpSpPr>
        <p:grpSpPr>
          <a:xfrm>
            <a:off x="6941116" y="366348"/>
            <a:ext cx="4886768" cy="6125303"/>
            <a:chOff x="521210" y="647905"/>
            <a:chExt cx="11365967" cy="5565740"/>
          </a:xfrm>
        </p:grpSpPr>
        <p:sp>
          <p:nvSpPr>
            <p:cNvPr id="5" name="Shape 2">
              <a:extLst>
                <a:ext uri="{FF2B5EF4-FFF2-40B4-BE49-F238E27FC236}">
                  <a16:creationId xmlns:a16="http://schemas.microsoft.com/office/drawing/2014/main" id="{91ECAE7C-A949-93C0-3EB3-0B16C6DAC3B2}"/>
                </a:ext>
              </a:extLst>
            </p:cNvPr>
            <p:cNvSpPr/>
            <p:nvPr userDrawn="1"/>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Shape 1">
              <a:extLst>
                <a:ext uri="{FF2B5EF4-FFF2-40B4-BE49-F238E27FC236}">
                  <a16:creationId xmlns:a16="http://schemas.microsoft.com/office/drawing/2014/main" id="{C0165170-3C5A-515F-1EA4-AA3CB178D565}"/>
                </a:ext>
              </a:extLst>
            </p:cNvPr>
            <p:cNvSpPr/>
            <p:nvPr userDrawn="1"/>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19624" cy="1184585"/>
          </a:xfrm>
        </p:spPr>
        <p:txBody>
          <a:bodyPr anchor="t">
            <a:normAutofit/>
          </a:bodyPr>
          <a:lstStyle>
            <a:lvl1pPr marL="0" indent="0" algn="l">
              <a:buNone/>
              <a:defRPr sz="1800">
                <a:solidFill>
                  <a:sysClr val="windowText" lastClr="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219625" cy="3475236"/>
          </a:xfrm>
        </p:spPr>
        <p:txBody>
          <a:bodyPr anchor="b">
            <a:normAutofit/>
          </a:bodyPr>
          <a:lstStyle>
            <a:lvl1pPr algn="l">
              <a:defRPr sz="5400">
                <a:solidFill>
                  <a:sysClr val="windowText" lastClr="000000"/>
                </a:solidFill>
              </a:defRPr>
            </a:lvl1pPr>
          </a:lstStyle>
          <a:p>
            <a:r>
              <a:rPr lang="en-US"/>
              <a:t>Click to edit Master title style</a:t>
            </a:r>
            <a:endParaRPr lang="en-US" dirty="0"/>
          </a:p>
        </p:txBody>
      </p:sp>
    </p:spTree>
    <p:extLst>
      <p:ext uri="{BB962C8B-B14F-4D97-AF65-F5344CB8AC3E}">
        <p14:creationId xmlns:p14="http://schemas.microsoft.com/office/powerpoint/2010/main" val="52380403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Title Photo 3">
    <p:bg>
      <p:bgPr>
        <a:solidFill>
          <a:schemeClr val="tx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3DFC2B7-3FD6-65F4-7B37-B3EADEF6E95A}"/>
              </a:ext>
            </a:extLst>
          </p:cNvPr>
          <p:cNvGrpSpPr/>
          <p:nvPr/>
        </p:nvGrpSpPr>
        <p:grpSpPr>
          <a:xfrm>
            <a:off x="365760" y="366348"/>
            <a:ext cx="4886768" cy="6125303"/>
            <a:chOff x="521210" y="647905"/>
            <a:chExt cx="11365967" cy="5565740"/>
          </a:xfrm>
        </p:grpSpPr>
        <p:sp>
          <p:nvSpPr>
            <p:cNvPr id="5" name="Shape 4">
              <a:extLst>
                <a:ext uri="{FF2B5EF4-FFF2-40B4-BE49-F238E27FC236}">
                  <a16:creationId xmlns:a16="http://schemas.microsoft.com/office/drawing/2014/main" id="{8E7E76F0-876E-D9DA-9F7E-813DDD4969FC}"/>
                </a:ext>
              </a:extLst>
            </p:cNvPr>
            <p:cNvSpPr/>
            <p:nvPr/>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6" name="Shape 3">
              <a:extLst>
                <a:ext uri="{FF2B5EF4-FFF2-40B4-BE49-F238E27FC236}">
                  <a16:creationId xmlns:a16="http://schemas.microsoft.com/office/drawing/2014/main" id="{6A669F55-DC0D-FD13-B596-FA84AAC8B803}"/>
                </a:ext>
              </a:extLst>
            </p:cNvPr>
            <p:cNvSpPr/>
            <p:nvPr/>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grpSp>
        <p:nvGrpSpPr>
          <p:cNvPr id="7" name="Group 6">
            <a:extLst>
              <a:ext uri="{FF2B5EF4-FFF2-40B4-BE49-F238E27FC236}">
                <a16:creationId xmlns:a16="http://schemas.microsoft.com/office/drawing/2014/main" id="{57F24906-AE7E-6354-BEF6-653E4278B8E2}"/>
              </a:ext>
            </a:extLst>
          </p:cNvPr>
          <p:cNvGrpSpPr/>
          <p:nvPr userDrawn="1"/>
        </p:nvGrpSpPr>
        <p:grpSpPr>
          <a:xfrm>
            <a:off x="365760" y="366348"/>
            <a:ext cx="4886768" cy="6125303"/>
            <a:chOff x="521210" y="647905"/>
            <a:chExt cx="11365967" cy="5565740"/>
          </a:xfrm>
        </p:grpSpPr>
        <p:sp>
          <p:nvSpPr>
            <p:cNvPr id="8" name="Shape 2">
              <a:extLst>
                <a:ext uri="{FF2B5EF4-FFF2-40B4-BE49-F238E27FC236}">
                  <a16:creationId xmlns:a16="http://schemas.microsoft.com/office/drawing/2014/main" id="{97863BD0-3668-62B2-C6F4-BD77D371C352}"/>
                </a:ext>
              </a:extLst>
            </p:cNvPr>
            <p:cNvSpPr/>
            <p:nvPr userDrawn="1"/>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9" name="Shape 1">
              <a:extLst>
                <a:ext uri="{FF2B5EF4-FFF2-40B4-BE49-F238E27FC236}">
                  <a16:creationId xmlns:a16="http://schemas.microsoft.com/office/drawing/2014/main" id="{A731F6E5-8C9E-C424-E6F3-6E6FC4DD5464}"/>
                </a:ext>
              </a:extLst>
            </p:cNvPr>
            <p:cNvSpPr/>
            <p:nvPr userDrawn="1"/>
          </p:nvSpPr>
          <p:spPr>
            <a:xfrm>
              <a:off x="521210" y="647905"/>
              <a:ext cx="10911523"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596128" y="0"/>
            <a:ext cx="6595872"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93539" y="4661253"/>
            <a:ext cx="4235821" cy="1380744"/>
          </a:xfrm>
        </p:spPr>
        <p:txBody>
          <a:bodyPr anchor="b">
            <a:normAutofit/>
          </a:bodyPr>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93540" y="603504"/>
            <a:ext cx="4235821" cy="3739896"/>
          </a:xfrm>
        </p:spPr>
        <p:txBody>
          <a:bodyPr anchor="t">
            <a:normAutofit/>
          </a:bodyPr>
          <a:lstStyle>
            <a:lvl1pPr algn="l">
              <a:defRPr sz="5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93734563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1_Title Photo 2">
    <p:bg>
      <p:bgPr>
        <a:solidFill>
          <a:schemeClr val="accent4"/>
        </a:solidFill>
        <a:effectLst/>
      </p:bgPr>
    </p:bg>
    <p:spTree>
      <p:nvGrpSpPr>
        <p:cNvPr id="1" name=""/>
        <p:cNvGrpSpPr/>
        <p:nvPr/>
      </p:nvGrpSpPr>
      <p:grpSpPr>
        <a:xfrm>
          <a:off x="0" y="0"/>
          <a:ext cx="0" cy="0"/>
          <a:chOff x="0" y="0"/>
          <a:chExt cx="0" cy="0"/>
        </a:xfrm>
      </p:grpSpPr>
      <p:sp>
        <p:nvSpPr>
          <p:cNvPr id="4" name="Shape 2">
            <a:extLst>
              <a:ext uri="{FF2B5EF4-FFF2-40B4-BE49-F238E27FC236}">
                <a16:creationId xmlns:a16="http://schemas.microsoft.com/office/drawing/2014/main" id="{01ACD100-D00B-FAE7-049E-0C8300DA8691}"/>
              </a:ext>
            </a:extLst>
          </p:cNvPr>
          <p:cNvSpPr/>
          <p:nvPr userDrawn="1"/>
        </p:nvSpPr>
        <p:spPr>
          <a:xfrm>
            <a:off x="712147"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Shape 1">
            <a:extLst>
              <a:ext uri="{FF2B5EF4-FFF2-40B4-BE49-F238E27FC236}">
                <a16:creationId xmlns:a16="http://schemas.microsoft.com/office/drawing/2014/main" id="{70B3CA8F-62B5-2F0F-6A0B-1D169D1A2C0C}"/>
              </a:ext>
            </a:extLst>
          </p:cNvPr>
          <p:cNvSpPr/>
          <p:nvPr/>
        </p:nvSpPr>
        <p:spPr>
          <a:xfrm>
            <a:off x="712147"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3" name="Picture Placeholder 9">
            <a:extLst>
              <a:ext uri="{FF2B5EF4-FFF2-40B4-BE49-F238E27FC236}">
                <a16:creationId xmlns:a16="http://schemas.microsoft.com/office/drawing/2014/main" id="{FEB323EE-D6C6-19B8-D801-5AB677FF474E}"/>
              </a:ext>
            </a:extLst>
          </p:cNvPr>
          <p:cNvSpPr>
            <a:spLocks noGrp="1" noChangeAspect="1"/>
          </p:cNvSpPr>
          <p:nvPr>
            <p:ph type="pic" sz="quarter" idx="14"/>
          </p:nvPr>
        </p:nvSpPr>
        <p:spPr>
          <a:xfrm>
            <a:off x="611674"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06240" cy="1184585"/>
          </a:xfrm>
        </p:spPr>
        <p:txBody>
          <a:bodyPr anchor="t">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361688" cy="3475236"/>
          </a:xfrm>
        </p:spPr>
        <p:txBody>
          <a:bodyPr anchor="b">
            <a:normAutofit/>
          </a:bodyPr>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171331184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quence Number, Photo 1">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a:off x="10010775"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a:off x="11191875"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1022364" y="2558836"/>
            <a:ext cx="6735597" cy="3793838"/>
          </a:xfrm>
        </p:spPr>
        <p:txBody>
          <a:bodyPr lIns="0" tIns="0" rIns="0" bIns="0" anchor="t">
            <a:noAutofit/>
          </a:bodyPr>
          <a:lstStyle>
            <a:lvl1pPr>
              <a:defRPr sz="5400">
                <a:solidFill>
                  <a:schemeClr val="tx1"/>
                </a:solidFill>
              </a:defRPr>
            </a:lvl1pPr>
          </a:lstStyle>
          <a:p>
            <a:r>
              <a:rPr lang="en-US"/>
              <a:t>Click to edit Master title style</a:t>
            </a:r>
            <a:endParaRPr lang="en-CN"/>
          </a:p>
        </p:txBody>
      </p:sp>
      <p:sp>
        <p:nvSpPr>
          <p:cNvPr id="3" name="Text Placeholder 2">
            <a:extLst>
              <a:ext uri="{C183D7F6-B498-43B3-948B-1728B52AA6E4}">
                <adec:decorative xmlns:adec="http://schemas.microsoft.com/office/drawing/2017/decorative" val="0"/>
              </a:ext>
            </a:extLst>
          </p:cNvPr>
          <p:cNvSpPr>
            <a:spLocks noGrp="1"/>
          </p:cNvSpPr>
          <p:nvPr>
            <p:ph type="body" idx="1" hasCustomPrompt="1"/>
          </p:nvPr>
        </p:nvSpPr>
        <p:spPr>
          <a:xfrm>
            <a:off x="1022365" y="1649960"/>
            <a:ext cx="831916" cy="597807"/>
          </a:xfrm>
        </p:spPr>
        <p:txBody>
          <a:bodyPr lIns="0" tIns="0" rIns="0" bIns="0" anchor="b">
            <a:noAutofit/>
          </a:bodyPr>
          <a:lstStyle>
            <a:lvl1pPr marL="0" indent="0" algn="l">
              <a:buNone/>
              <a:defRPr sz="3000" baseline="0">
                <a:solidFill>
                  <a:schemeClr val="tx1"/>
                </a:solidFill>
                <a:latin typeface="+mj-lt"/>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01</a:t>
            </a:r>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a:off x="7961313" y="1306802"/>
            <a:ext cx="3230562" cy="4541837"/>
          </a:xfrm>
          <a:noFill/>
        </p:spPr>
        <p:txBody>
          <a:bodyPr/>
          <a:lstStyle/>
          <a:p>
            <a:endParaRPr lang="zh-CN" altLang="en-US"/>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a:lstStyle/>
          <a:p>
            <a:r>
              <a:rPr lang="en-US" altLang="zh-CN" dirty="0"/>
              <a:t>03/12/2025</a:t>
            </a:r>
            <a:fld id="{FD138C57-8E3B-4697-92F8-0ED9B71F7E17}" type="datetime1">
              <a:rPr lang="en-US" smtClean="0"/>
              <a:t>4/15/2025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a:lstStyle>
            <a:lvl1pPr algn="r">
              <a:defRPr/>
            </a:lvl1pPr>
          </a:lstStyle>
          <a:p>
            <a:fld id="{CC057153-B650-4DEB-B370-79DDCFDCE934}" type="slidenum">
              <a:rPr lang="en-US" smtClean="0"/>
              <a:pPr/>
              <a:t>‹#›</a:t>
            </a:fld>
            <a:endParaRPr 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a:off x="697230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a:off x="7600951"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70251929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1_Title Photo 3">
    <p:bg>
      <p:bgPr>
        <a:solidFill>
          <a:schemeClr val="accent4"/>
        </a:solidFill>
        <a:effectLst/>
      </p:bgPr>
    </p:bg>
    <p:spTree>
      <p:nvGrpSpPr>
        <p:cNvPr id="1" name=""/>
        <p:cNvGrpSpPr/>
        <p:nvPr/>
      </p:nvGrpSpPr>
      <p:grpSpPr>
        <a:xfrm>
          <a:off x="0" y="0"/>
          <a:ext cx="0" cy="0"/>
          <a:chOff x="0" y="0"/>
          <a:chExt cx="0" cy="0"/>
        </a:xfrm>
      </p:grpSpPr>
      <p:sp>
        <p:nvSpPr>
          <p:cNvPr id="6" name="Shape 2">
            <a:extLst>
              <a:ext uri="{FF2B5EF4-FFF2-40B4-BE49-F238E27FC236}">
                <a16:creationId xmlns:a16="http://schemas.microsoft.com/office/drawing/2014/main" id="{D2CFAC40-94DE-9384-508D-E607D334EEC4}"/>
              </a:ext>
            </a:extLst>
          </p:cNvPr>
          <p:cNvSpPr/>
          <p:nvPr userDrawn="1"/>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4" name="Shape 1">
            <a:extLst>
              <a:ext uri="{FF2B5EF4-FFF2-40B4-BE49-F238E27FC236}">
                <a16:creationId xmlns:a16="http://schemas.microsoft.com/office/drawing/2014/main" id="{F2D97C88-8E9F-E89C-85B9-9D32547B7834}"/>
              </a:ext>
            </a:extLst>
          </p:cNvPr>
          <p:cNvSpPr/>
          <p:nvPr/>
        </p:nvSpPr>
        <p:spPr>
          <a:xfrm>
            <a:off x="5648341" y="56531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5" name="Picture Placeholder 9">
            <a:extLst>
              <a:ext uri="{FF2B5EF4-FFF2-40B4-BE49-F238E27FC236}">
                <a16:creationId xmlns:a16="http://schemas.microsoft.com/office/drawing/2014/main" id="{1F31A56C-894E-5B3B-E641-9ACE0EB9F518}"/>
              </a:ext>
            </a:extLst>
          </p:cNvPr>
          <p:cNvSpPr>
            <a:spLocks noGrp="1" noChangeAspect="1"/>
          </p:cNvSpPr>
          <p:nvPr>
            <p:ph type="pic" sz="quarter" idx="10"/>
          </p:nvPr>
        </p:nvSpPr>
        <p:spPr>
          <a:xfrm>
            <a:off x="5547868" y="388874"/>
            <a:ext cx="5897880" cy="589788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4873752"/>
            <a:ext cx="4206240" cy="1380744"/>
          </a:xfrm>
        </p:spPr>
        <p:txBody>
          <a:bodyPr anchor="b">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11480"/>
            <a:ext cx="4654296" cy="3739896"/>
          </a:xfrm>
        </p:spPr>
        <p:txBody>
          <a:bodyPr anchor="t">
            <a:normAutofit/>
          </a:bodyPr>
          <a:lstStyle>
            <a:lvl1pPr algn="l">
              <a:defRPr sz="5200"/>
            </a:lvl1pPr>
          </a:lstStyle>
          <a:p>
            <a:r>
              <a:rPr lang="en-US"/>
              <a:t>Click to edit Master title style</a:t>
            </a:r>
            <a:endParaRPr lang="en-US" dirty="0"/>
          </a:p>
        </p:txBody>
      </p:sp>
    </p:spTree>
    <p:extLst>
      <p:ext uri="{BB962C8B-B14F-4D97-AF65-F5344CB8AC3E}">
        <p14:creationId xmlns:p14="http://schemas.microsoft.com/office/powerpoint/2010/main" val="248309285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bg2"/>
        </a:solidFill>
        <a:effectLst/>
      </p:bgPr>
    </p:bg>
    <p:spTree>
      <p:nvGrpSpPr>
        <p:cNvPr id="1" name=""/>
        <p:cNvGrpSpPr/>
        <p:nvPr/>
      </p:nvGrpSpPr>
      <p:grpSpPr>
        <a:xfrm>
          <a:off x="0" y="0"/>
          <a:ext cx="0" cy="0"/>
          <a:chOff x="0" y="0"/>
          <a:chExt cx="0" cy="0"/>
        </a:xfrm>
      </p:grpSpPr>
      <p:sp>
        <p:nvSpPr>
          <p:cNvPr id="32" name="Freeform: Shape 31">
            <a:extLst>
              <a:ext uri="{FF2B5EF4-FFF2-40B4-BE49-F238E27FC236}">
                <a16:creationId xmlns:a16="http://schemas.microsoft.com/office/drawing/2014/main" id="{5384CD1B-BEBF-20C3-D9CC-202326B65D98}"/>
              </a:ext>
            </a:extLst>
          </p:cNvPr>
          <p:cNvSpPr/>
          <p:nvPr/>
        </p:nvSpPr>
        <p:spPr>
          <a:xfrm>
            <a:off x="10422769" y="413560"/>
            <a:ext cx="1872557" cy="3594560"/>
          </a:xfrm>
          <a:custGeom>
            <a:avLst/>
            <a:gdLst>
              <a:gd name="connsiteX0" fmla="*/ 1797280 w 1872557"/>
              <a:gd name="connsiteY0" fmla="*/ 0 h 3594560"/>
              <a:gd name="connsiteX1" fmla="*/ 1872557 w 1872557"/>
              <a:gd name="connsiteY1" fmla="*/ 3801 h 3594560"/>
              <a:gd name="connsiteX2" fmla="*/ 1872557 w 1872557"/>
              <a:gd name="connsiteY2" fmla="*/ 3590759 h 3594560"/>
              <a:gd name="connsiteX3" fmla="*/ 1797280 w 1872557"/>
              <a:gd name="connsiteY3" fmla="*/ 3594560 h 3594560"/>
              <a:gd name="connsiteX4" fmla="*/ 0 w 1872557"/>
              <a:gd name="connsiteY4" fmla="*/ 1797280 h 3594560"/>
              <a:gd name="connsiteX5" fmla="*/ 1797280 w 1872557"/>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557" h="3594560">
                <a:moveTo>
                  <a:pt x="1797280" y="0"/>
                </a:moveTo>
                <a:lnTo>
                  <a:pt x="1872557" y="3801"/>
                </a:lnTo>
                <a:lnTo>
                  <a:pt x="1872557" y="3590759"/>
                </a:lnTo>
                <a:lnTo>
                  <a:pt x="1797280" y="3594560"/>
                </a:lnTo>
                <a:cubicBezTo>
                  <a:pt x="804670" y="3594560"/>
                  <a:pt x="0" y="2789890"/>
                  <a:pt x="0" y="1797280"/>
                </a:cubicBezTo>
                <a:cubicBezTo>
                  <a:pt x="0" y="804670"/>
                  <a:pt x="804670" y="0"/>
                  <a:pt x="1797280" y="0"/>
                </a:cubicBezTo>
                <a:close/>
              </a:path>
            </a:pathLst>
          </a:cu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30" name="Freeform: Shape 29">
            <a:extLst>
              <a:ext uri="{FF2B5EF4-FFF2-40B4-BE49-F238E27FC236}">
                <a16:creationId xmlns:a16="http://schemas.microsoft.com/office/drawing/2014/main" id="{79F4C936-6311-527D-240B-267EA207AEC0}"/>
              </a:ext>
            </a:extLst>
          </p:cNvPr>
          <p:cNvSpPr/>
          <p:nvPr/>
        </p:nvSpPr>
        <p:spPr>
          <a:xfrm>
            <a:off x="10366671" y="307662"/>
            <a:ext cx="1928655" cy="3594560"/>
          </a:xfrm>
          <a:custGeom>
            <a:avLst/>
            <a:gdLst>
              <a:gd name="connsiteX0" fmla="*/ 1797280 w 1928655"/>
              <a:gd name="connsiteY0" fmla="*/ 0 h 3594560"/>
              <a:gd name="connsiteX1" fmla="*/ 1928655 w 1928655"/>
              <a:gd name="connsiteY1" fmla="*/ 6634 h 3594560"/>
              <a:gd name="connsiteX2" fmla="*/ 1928655 w 1928655"/>
              <a:gd name="connsiteY2" fmla="*/ 3587926 h 3594560"/>
              <a:gd name="connsiteX3" fmla="*/ 1797280 w 1928655"/>
              <a:gd name="connsiteY3" fmla="*/ 3594560 h 3594560"/>
              <a:gd name="connsiteX4" fmla="*/ 0 w 1928655"/>
              <a:gd name="connsiteY4" fmla="*/ 1797280 h 3594560"/>
              <a:gd name="connsiteX5" fmla="*/ 1797280 w 1928655"/>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8655" h="3594560">
                <a:moveTo>
                  <a:pt x="1797280" y="0"/>
                </a:moveTo>
                <a:lnTo>
                  <a:pt x="1928655" y="6634"/>
                </a:lnTo>
                <a:lnTo>
                  <a:pt x="1928655" y="3587926"/>
                </a:lnTo>
                <a:lnTo>
                  <a:pt x="1797280" y="3594560"/>
                </a:lnTo>
                <a:cubicBezTo>
                  <a:pt x="804670" y="3594560"/>
                  <a:pt x="0" y="2789890"/>
                  <a:pt x="0" y="1797280"/>
                </a:cubicBezTo>
                <a:cubicBezTo>
                  <a:pt x="0" y="804670"/>
                  <a:pt x="804670" y="0"/>
                  <a:pt x="1797280" y="0"/>
                </a:cubicBezTo>
                <a:close/>
              </a:path>
            </a:pathLst>
          </a:cu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nvGrpSpPr>
          <p:cNvPr id="15" name="Group 14">
            <a:extLst>
              <a:ext uri="{FF2B5EF4-FFF2-40B4-BE49-F238E27FC236}">
                <a16:creationId xmlns:a16="http://schemas.microsoft.com/office/drawing/2014/main" id="{55367A97-AEB2-9AF7-5C5B-2A00F20E3FDA}"/>
              </a:ext>
            </a:extLst>
          </p:cNvPr>
          <p:cNvGrpSpPr/>
          <p:nvPr/>
        </p:nvGrpSpPr>
        <p:grpSpPr>
          <a:xfrm>
            <a:off x="8738339" y="3790309"/>
            <a:ext cx="2626859" cy="2662693"/>
            <a:chOff x="9335008" y="164592"/>
            <a:chExt cx="6042545" cy="6124973"/>
          </a:xfrm>
        </p:grpSpPr>
        <p:sp>
          <p:nvSpPr>
            <p:cNvPr id="16" name="Shape">
              <a:extLst>
                <a:ext uri="{FF2B5EF4-FFF2-40B4-BE49-F238E27FC236}">
                  <a16:creationId xmlns:a16="http://schemas.microsoft.com/office/drawing/2014/main" id="{9738CBA5-3ACC-F456-94CC-540E5A8BD3B8}"/>
                </a:ext>
              </a:extLst>
            </p:cNvPr>
            <p:cNvSpPr/>
            <p:nvPr/>
          </p:nvSpPr>
          <p:spPr>
            <a:xfrm>
              <a:off x="9427861" y="339873"/>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bg1"/>
                </a:solidFill>
                <a:latin typeface="Karla"/>
                <a:ea typeface="Karla"/>
                <a:cs typeface="Karla"/>
                <a:sym typeface="Karla"/>
              </a:endParaRPr>
            </a:p>
          </p:txBody>
        </p:sp>
        <p:sp>
          <p:nvSpPr>
            <p:cNvPr id="17" name="Shape">
              <a:extLst>
                <a:ext uri="{FF2B5EF4-FFF2-40B4-BE49-F238E27FC236}">
                  <a16:creationId xmlns:a16="http://schemas.microsoft.com/office/drawing/2014/main" id="{CF2AC27A-02F2-AF40-F05E-4475C1F66385}"/>
                </a:ext>
              </a:extLst>
            </p:cNvPr>
            <p:cNvSpPr/>
            <p:nvPr/>
          </p:nvSpPr>
          <p:spPr>
            <a:xfrm>
              <a:off x="9335008" y="164592"/>
              <a:ext cx="5949692" cy="5949692"/>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bg1"/>
                </a:solidFill>
                <a:latin typeface="Karla"/>
                <a:ea typeface="Karla"/>
                <a:cs typeface="Karla"/>
                <a:sym typeface="Karla"/>
              </a:endParaRPr>
            </a:p>
          </p:txBody>
        </p:sp>
      </p:grpSp>
      <p:sp>
        <p:nvSpPr>
          <p:cNvPr id="28" name="Freeform: Shape 27">
            <a:extLst>
              <a:ext uri="{FF2B5EF4-FFF2-40B4-BE49-F238E27FC236}">
                <a16:creationId xmlns:a16="http://schemas.microsoft.com/office/drawing/2014/main" id="{811A618F-D6C9-16E2-B1B3-9F4F294C370B}"/>
              </a:ext>
            </a:extLst>
          </p:cNvPr>
          <p:cNvSpPr/>
          <p:nvPr/>
        </p:nvSpPr>
        <p:spPr>
          <a:xfrm>
            <a:off x="8537781" y="-104170"/>
            <a:ext cx="1741442" cy="1347833"/>
          </a:xfrm>
          <a:custGeom>
            <a:avLst/>
            <a:gdLst>
              <a:gd name="connsiteX0" fmla="*/ 143432 w 1741442"/>
              <a:gd name="connsiteY0" fmla="*/ 0 h 1347833"/>
              <a:gd name="connsiteX1" fmla="*/ 1598010 w 1741442"/>
              <a:gd name="connsiteY1" fmla="*/ 0 h 1347833"/>
              <a:gd name="connsiteX2" fmla="*/ 1673016 w 1741442"/>
              <a:gd name="connsiteY2" fmla="*/ 138188 h 1347833"/>
              <a:gd name="connsiteX3" fmla="*/ 1741442 w 1741442"/>
              <a:gd name="connsiteY3" fmla="*/ 477112 h 1347833"/>
              <a:gd name="connsiteX4" fmla="*/ 870721 w 1741442"/>
              <a:gd name="connsiteY4" fmla="*/ 1347833 h 1347833"/>
              <a:gd name="connsiteX5" fmla="*/ 0 w 1741442"/>
              <a:gd name="connsiteY5" fmla="*/ 477112 h 1347833"/>
              <a:gd name="connsiteX6" fmla="*/ 68426 w 1741442"/>
              <a:gd name="connsiteY6" fmla="*/ 138188 h 1347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442" h="1347833">
                <a:moveTo>
                  <a:pt x="143432" y="0"/>
                </a:moveTo>
                <a:lnTo>
                  <a:pt x="1598010" y="0"/>
                </a:lnTo>
                <a:lnTo>
                  <a:pt x="1673016" y="138188"/>
                </a:lnTo>
                <a:cubicBezTo>
                  <a:pt x="1717077" y="242360"/>
                  <a:pt x="1741442" y="356891"/>
                  <a:pt x="1741442" y="477112"/>
                </a:cubicBezTo>
                <a:cubicBezTo>
                  <a:pt x="1741442" y="957998"/>
                  <a:pt x="1351607" y="1347833"/>
                  <a:pt x="870721" y="1347833"/>
                </a:cubicBezTo>
                <a:cubicBezTo>
                  <a:pt x="389835" y="1347833"/>
                  <a:pt x="0" y="957998"/>
                  <a:pt x="0" y="477112"/>
                </a:cubicBezTo>
                <a:cubicBezTo>
                  <a:pt x="0" y="356891"/>
                  <a:pt x="24365" y="242360"/>
                  <a:pt x="68426" y="138188"/>
                </a:cubicBezTo>
                <a:close/>
              </a:path>
            </a:pathLst>
          </a:cu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26" name="Freeform: Shape 25">
            <a:extLst>
              <a:ext uri="{FF2B5EF4-FFF2-40B4-BE49-F238E27FC236}">
                <a16:creationId xmlns:a16="http://schemas.microsoft.com/office/drawing/2014/main" id="{EEFA0AD8-6D5E-B609-CA60-874355FC76F6}"/>
              </a:ext>
            </a:extLst>
          </p:cNvPr>
          <p:cNvSpPr/>
          <p:nvPr/>
        </p:nvSpPr>
        <p:spPr>
          <a:xfrm>
            <a:off x="8510603" y="-104170"/>
            <a:ext cx="1741442" cy="1296529"/>
          </a:xfrm>
          <a:custGeom>
            <a:avLst/>
            <a:gdLst>
              <a:gd name="connsiteX0" fmla="*/ 115585 w 1741442"/>
              <a:gd name="connsiteY0" fmla="*/ 0 h 1296529"/>
              <a:gd name="connsiteX1" fmla="*/ 1625857 w 1741442"/>
              <a:gd name="connsiteY1" fmla="*/ 0 h 1296529"/>
              <a:gd name="connsiteX2" fmla="*/ 1673016 w 1741442"/>
              <a:gd name="connsiteY2" fmla="*/ 86884 h 1296529"/>
              <a:gd name="connsiteX3" fmla="*/ 1741442 w 1741442"/>
              <a:gd name="connsiteY3" fmla="*/ 425808 h 1296529"/>
              <a:gd name="connsiteX4" fmla="*/ 870721 w 1741442"/>
              <a:gd name="connsiteY4" fmla="*/ 1296529 h 1296529"/>
              <a:gd name="connsiteX5" fmla="*/ 0 w 1741442"/>
              <a:gd name="connsiteY5" fmla="*/ 425808 h 1296529"/>
              <a:gd name="connsiteX6" fmla="*/ 68426 w 1741442"/>
              <a:gd name="connsiteY6" fmla="*/ 86884 h 1296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442" h="1296529">
                <a:moveTo>
                  <a:pt x="115585" y="0"/>
                </a:moveTo>
                <a:lnTo>
                  <a:pt x="1625857" y="0"/>
                </a:lnTo>
                <a:lnTo>
                  <a:pt x="1673016" y="86884"/>
                </a:lnTo>
                <a:cubicBezTo>
                  <a:pt x="1717077" y="191056"/>
                  <a:pt x="1741442" y="305587"/>
                  <a:pt x="1741442" y="425808"/>
                </a:cubicBezTo>
                <a:cubicBezTo>
                  <a:pt x="1741442" y="906694"/>
                  <a:pt x="1351607" y="1296529"/>
                  <a:pt x="870721" y="1296529"/>
                </a:cubicBezTo>
                <a:cubicBezTo>
                  <a:pt x="389835" y="1296529"/>
                  <a:pt x="0" y="906694"/>
                  <a:pt x="0" y="425808"/>
                </a:cubicBezTo>
                <a:cubicBezTo>
                  <a:pt x="0" y="305587"/>
                  <a:pt x="24365" y="191056"/>
                  <a:pt x="68426" y="86884"/>
                </a:cubicBezTo>
                <a:close/>
              </a:path>
            </a:pathLst>
          </a:cu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8" name="Date Placeholder 3">
            <a:extLst>
              <a:ext uri="{FF2B5EF4-FFF2-40B4-BE49-F238E27FC236}">
                <a16:creationId xmlns:a16="http://schemas.microsoft.com/office/drawing/2014/main" id="{40D7B06C-E121-C22D-3A98-EC32A3661E43}"/>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9" name="Footer Placeholder 4">
            <a:extLst>
              <a:ext uri="{FF2B5EF4-FFF2-40B4-BE49-F238E27FC236}">
                <a16:creationId xmlns:a16="http://schemas.microsoft.com/office/drawing/2014/main" id="{841E953F-40BB-B988-C54B-D94562B13038}"/>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0" name="Slide Number Placeholder 5">
            <a:extLst>
              <a:ext uri="{FF2B5EF4-FFF2-40B4-BE49-F238E27FC236}">
                <a16:creationId xmlns:a16="http://schemas.microsoft.com/office/drawing/2014/main" id="{B6F5D0C4-4561-F889-5460-953A52C4FFBC}"/>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65176" y="484632"/>
            <a:ext cx="7772400" cy="594360"/>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a:t>Click to edit Master title style</a:t>
            </a:r>
            <a:endParaRPr lang="en-US" dirty="0"/>
          </a:p>
        </p:txBody>
      </p:sp>
    </p:spTree>
    <p:extLst>
      <p:ext uri="{BB962C8B-B14F-4D97-AF65-F5344CB8AC3E}">
        <p14:creationId xmlns:p14="http://schemas.microsoft.com/office/powerpoint/2010/main" val="32637253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Agenda">
    <p:bg>
      <p:bgPr>
        <a:solidFill>
          <a:schemeClr val="accent4"/>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884D1378-B186-42E3-4E92-4535D69600DD}"/>
              </a:ext>
            </a:extLst>
          </p:cNvPr>
          <p:cNvSpPr/>
          <p:nvPr/>
        </p:nvSpPr>
        <p:spPr>
          <a:xfrm>
            <a:off x="10422769" y="413560"/>
            <a:ext cx="1872557" cy="3594560"/>
          </a:xfrm>
          <a:custGeom>
            <a:avLst/>
            <a:gdLst>
              <a:gd name="connsiteX0" fmla="*/ 1797280 w 1872557"/>
              <a:gd name="connsiteY0" fmla="*/ 0 h 3594560"/>
              <a:gd name="connsiteX1" fmla="*/ 1872557 w 1872557"/>
              <a:gd name="connsiteY1" fmla="*/ 3801 h 3594560"/>
              <a:gd name="connsiteX2" fmla="*/ 1872557 w 1872557"/>
              <a:gd name="connsiteY2" fmla="*/ 3590759 h 3594560"/>
              <a:gd name="connsiteX3" fmla="*/ 1797280 w 1872557"/>
              <a:gd name="connsiteY3" fmla="*/ 3594560 h 3594560"/>
              <a:gd name="connsiteX4" fmla="*/ 0 w 1872557"/>
              <a:gd name="connsiteY4" fmla="*/ 1797280 h 3594560"/>
              <a:gd name="connsiteX5" fmla="*/ 1797280 w 1872557"/>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2557" h="3594560">
                <a:moveTo>
                  <a:pt x="1797280" y="0"/>
                </a:moveTo>
                <a:lnTo>
                  <a:pt x="1872557" y="3801"/>
                </a:lnTo>
                <a:lnTo>
                  <a:pt x="1872557" y="3590759"/>
                </a:lnTo>
                <a:lnTo>
                  <a:pt x="1797280" y="3594560"/>
                </a:lnTo>
                <a:cubicBezTo>
                  <a:pt x="804670" y="3594560"/>
                  <a:pt x="0" y="2789890"/>
                  <a:pt x="0" y="1797280"/>
                </a:cubicBezTo>
                <a:cubicBezTo>
                  <a:pt x="0" y="804670"/>
                  <a:pt x="804670" y="0"/>
                  <a:pt x="1797280" y="0"/>
                </a:cubicBezTo>
                <a:close/>
              </a:path>
            </a:pathLst>
          </a:cu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1" name="Freeform: Shape 10">
            <a:extLst>
              <a:ext uri="{FF2B5EF4-FFF2-40B4-BE49-F238E27FC236}">
                <a16:creationId xmlns:a16="http://schemas.microsoft.com/office/drawing/2014/main" id="{B1A7FCFE-6E16-1C2D-D2CA-A0DD2C83CAB8}"/>
              </a:ext>
            </a:extLst>
          </p:cNvPr>
          <p:cNvSpPr/>
          <p:nvPr/>
        </p:nvSpPr>
        <p:spPr>
          <a:xfrm>
            <a:off x="10366671" y="307662"/>
            <a:ext cx="1928655" cy="3594560"/>
          </a:xfrm>
          <a:custGeom>
            <a:avLst/>
            <a:gdLst>
              <a:gd name="connsiteX0" fmla="*/ 1797280 w 1928655"/>
              <a:gd name="connsiteY0" fmla="*/ 0 h 3594560"/>
              <a:gd name="connsiteX1" fmla="*/ 1928655 w 1928655"/>
              <a:gd name="connsiteY1" fmla="*/ 6634 h 3594560"/>
              <a:gd name="connsiteX2" fmla="*/ 1928655 w 1928655"/>
              <a:gd name="connsiteY2" fmla="*/ 3587926 h 3594560"/>
              <a:gd name="connsiteX3" fmla="*/ 1797280 w 1928655"/>
              <a:gd name="connsiteY3" fmla="*/ 3594560 h 3594560"/>
              <a:gd name="connsiteX4" fmla="*/ 0 w 1928655"/>
              <a:gd name="connsiteY4" fmla="*/ 1797280 h 3594560"/>
              <a:gd name="connsiteX5" fmla="*/ 1797280 w 1928655"/>
              <a:gd name="connsiteY5" fmla="*/ 0 h 359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8655" h="3594560">
                <a:moveTo>
                  <a:pt x="1797280" y="0"/>
                </a:moveTo>
                <a:lnTo>
                  <a:pt x="1928655" y="6634"/>
                </a:lnTo>
                <a:lnTo>
                  <a:pt x="1928655" y="3587926"/>
                </a:lnTo>
                <a:lnTo>
                  <a:pt x="1797280" y="3594560"/>
                </a:lnTo>
                <a:cubicBezTo>
                  <a:pt x="804670" y="3594560"/>
                  <a:pt x="0" y="2789890"/>
                  <a:pt x="0" y="1797280"/>
                </a:cubicBezTo>
                <a:cubicBezTo>
                  <a:pt x="0" y="804670"/>
                  <a:pt x="804670" y="0"/>
                  <a:pt x="1797280" y="0"/>
                </a:cubicBezTo>
                <a:close/>
              </a:path>
            </a:pathLst>
          </a:cu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nvGrpSpPr>
          <p:cNvPr id="6" name="Group 5">
            <a:extLst>
              <a:ext uri="{FF2B5EF4-FFF2-40B4-BE49-F238E27FC236}">
                <a16:creationId xmlns:a16="http://schemas.microsoft.com/office/drawing/2014/main" id="{7221AEEC-FE51-113A-42A2-CFA0C77AC6EF}"/>
              </a:ext>
            </a:extLst>
          </p:cNvPr>
          <p:cNvGrpSpPr/>
          <p:nvPr/>
        </p:nvGrpSpPr>
        <p:grpSpPr>
          <a:xfrm>
            <a:off x="8876520" y="3790309"/>
            <a:ext cx="2626859" cy="2662693"/>
            <a:chOff x="9335008" y="164592"/>
            <a:chExt cx="6042545" cy="6124973"/>
          </a:xfrm>
        </p:grpSpPr>
        <p:sp>
          <p:nvSpPr>
            <p:cNvPr id="8" name="Shape">
              <a:extLst>
                <a:ext uri="{FF2B5EF4-FFF2-40B4-BE49-F238E27FC236}">
                  <a16:creationId xmlns:a16="http://schemas.microsoft.com/office/drawing/2014/main" id="{394E3C3F-1816-18C0-8AF1-8F606BFDE353}"/>
                </a:ext>
              </a:extLst>
            </p:cNvPr>
            <p:cNvSpPr/>
            <p:nvPr/>
          </p:nvSpPr>
          <p:spPr>
            <a:xfrm>
              <a:off x="9427861" y="339873"/>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9" name="Shape">
              <a:extLst>
                <a:ext uri="{FF2B5EF4-FFF2-40B4-BE49-F238E27FC236}">
                  <a16:creationId xmlns:a16="http://schemas.microsoft.com/office/drawing/2014/main" id="{09A7CB0C-D02A-0482-2950-D29D23913B78}"/>
                </a:ext>
              </a:extLst>
            </p:cNvPr>
            <p:cNvSpPr/>
            <p:nvPr/>
          </p:nvSpPr>
          <p:spPr>
            <a:xfrm>
              <a:off x="9335008" y="164592"/>
              <a:ext cx="5949692" cy="5949692"/>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grpSp>
      <p:sp>
        <p:nvSpPr>
          <p:cNvPr id="30" name="Date Placeholder 3">
            <a:extLst>
              <a:ext uri="{FF2B5EF4-FFF2-40B4-BE49-F238E27FC236}">
                <a16:creationId xmlns:a16="http://schemas.microsoft.com/office/drawing/2014/main" id="{775E6E67-B705-438A-3157-9FAFB486AB35}"/>
              </a:ext>
            </a:extLst>
          </p:cNvPr>
          <p:cNvSpPr>
            <a:spLocks noGrp="1"/>
          </p:cNvSpPr>
          <p:nvPr>
            <p:ph type="dt" sz="half" idx="2"/>
          </p:nvPr>
        </p:nvSpPr>
        <p:spPr>
          <a:xfrm>
            <a:off x="612647" y="6453002"/>
            <a:ext cx="3494314" cy="365125"/>
          </a:xfrm>
          <a:prstGeom prst="rect">
            <a:avLst/>
          </a:prstGeom>
        </p:spPr>
        <p:txBody>
          <a:bodyPr/>
          <a:lstStyle>
            <a:lvl1pPr>
              <a:defRPr sz="1200">
                <a:solidFill>
                  <a:schemeClr val="tx1"/>
                </a:solidFill>
              </a:defRPr>
            </a:lvl1pPr>
          </a:lstStyle>
          <a:p>
            <a:endParaRPr lang="en-US" dirty="0"/>
          </a:p>
        </p:txBody>
      </p:sp>
      <p:sp>
        <p:nvSpPr>
          <p:cNvPr id="31" name="Footer Placeholder 4">
            <a:extLst>
              <a:ext uri="{FF2B5EF4-FFF2-40B4-BE49-F238E27FC236}">
                <a16:creationId xmlns:a16="http://schemas.microsoft.com/office/drawing/2014/main" id="{BD0F76B1-559F-8954-20E8-36B7DDEC3449}"/>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tx1"/>
                </a:solidFill>
              </a:defRPr>
            </a:lvl1pPr>
          </a:lstStyle>
          <a:p>
            <a:endParaRPr lang="en-US" dirty="0"/>
          </a:p>
        </p:txBody>
      </p:sp>
      <p:sp>
        <p:nvSpPr>
          <p:cNvPr id="32" name="Slide Number Placeholder 5">
            <a:extLst>
              <a:ext uri="{FF2B5EF4-FFF2-40B4-BE49-F238E27FC236}">
                <a16:creationId xmlns:a16="http://schemas.microsoft.com/office/drawing/2014/main" id="{FD894493-8572-6DB5-5FEB-3D8705FE62A0}"/>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7" y="2333860"/>
            <a:ext cx="8125692" cy="3689909"/>
          </a:xfr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7" y="664108"/>
            <a:ext cx="8125692" cy="1554480"/>
          </a:xfrm>
        </p:spPr>
        <p:txBody>
          <a:bodyPr anchor="b">
            <a:normAutofit/>
          </a:bodyPr>
          <a:lstStyle>
            <a:lvl1pPr>
              <a:defRPr sz="44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79001855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 preserve="1">
  <p:cSld name="Title, Content 1 (Max)">
    <p:bg>
      <p:bgPr>
        <a:solidFill>
          <a:schemeClr val="accent1"/>
        </a:solidFill>
        <a:effectLst/>
      </p:bgPr>
    </p:bg>
    <p:spTree>
      <p:nvGrpSpPr>
        <p:cNvPr id="1" name=""/>
        <p:cNvGrpSpPr/>
        <p:nvPr/>
      </p:nvGrpSpPr>
      <p:grpSpPr>
        <a:xfrm>
          <a:off x="0" y="0"/>
          <a:ext cx="0" cy="0"/>
          <a:chOff x="0" y="0"/>
          <a:chExt cx="0" cy="0"/>
        </a:xfrm>
      </p:grpSpPr>
      <p:sp>
        <p:nvSpPr>
          <p:cNvPr id="30" name="Date Placeholder 3">
            <a:extLst>
              <a:ext uri="{FF2B5EF4-FFF2-40B4-BE49-F238E27FC236}">
                <a16:creationId xmlns:a16="http://schemas.microsoft.com/office/drawing/2014/main" id="{29ED1FCF-34AE-55B5-7EA2-DCC3B58B4414}"/>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31" name="Footer Placeholder 4">
            <a:extLst>
              <a:ext uri="{FF2B5EF4-FFF2-40B4-BE49-F238E27FC236}">
                <a16:creationId xmlns:a16="http://schemas.microsoft.com/office/drawing/2014/main" id="{114D0EE2-5EA4-6FAC-3193-C269426CBCE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2" name="Slide Number Placeholder 5">
            <a:extLst>
              <a:ext uri="{FF2B5EF4-FFF2-40B4-BE49-F238E27FC236}">
                <a16:creationId xmlns:a16="http://schemas.microsoft.com/office/drawing/2014/main" id="{FE12886A-E7A1-1207-B7DC-D3AC7E41929D}"/>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Tree>
    <p:extLst>
      <p:ext uri="{BB962C8B-B14F-4D97-AF65-F5344CB8AC3E}">
        <p14:creationId xmlns:p14="http://schemas.microsoft.com/office/powerpoint/2010/main" val="223583870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 preserve="1">
  <p:cSld name="Content Only (Max)">
    <p:bg>
      <p:bgPr>
        <a:solidFill>
          <a:schemeClr val="accent1"/>
        </a:solidFill>
        <a:effectLst/>
      </p:bgPr>
    </p:bg>
    <p:spTree>
      <p:nvGrpSpPr>
        <p:cNvPr id="1" name=""/>
        <p:cNvGrpSpPr/>
        <p:nvPr/>
      </p:nvGrpSpPr>
      <p:grpSpPr>
        <a:xfrm>
          <a:off x="0" y="0"/>
          <a:ext cx="0" cy="0"/>
          <a:chOff x="0" y="0"/>
          <a:chExt cx="0" cy="0"/>
        </a:xfrm>
      </p:grpSpPr>
      <p:sp>
        <p:nvSpPr>
          <p:cNvPr id="24" name="Date Placeholder 3">
            <a:extLst>
              <a:ext uri="{FF2B5EF4-FFF2-40B4-BE49-F238E27FC236}">
                <a16:creationId xmlns:a16="http://schemas.microsoft.com/office/drawing/2014/main" id="{7DDCF610-E7A8-B78E-E6A1-2F16A574A4D2}"/>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5" name="Footer Placeholder 4">
            <a:extLst>
              <a:ext uri="{FF2B5EF4-FFF2-40B4-BE49-F238E27FC236}">
                <a16:creationId xmlns:a16="http://schemas.microsoft.com/office/drawing/2014/main" id="{6D2CAE9F-804A-89E2-38FC-0C0A0674469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6" name="Slide Number Placeholder 5">
            <a:extLst>
              <a:ext uri="{FF2B5EF4-FFF2-40B4-BE49-F238E27FC236}">
                <a16:creationId xmlns:a16="http://schemas.microsoft.com/office/drawing/2014/main" id="{B797BD51-163B-4405-6E5E-5631C02C11CB}"/>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67091"/>
            <a:ext cx="11924209" cy="61238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2400"/>
            </a:lvl1pPr>
          </a:lstStyle>
          <a:p>
            <a:r>
              <a:rPr lang="en-US"/>
              <a:t>Click to edit Master title style</a:t>
            </a:r>
          </a:p>
        </p:txBody>
      </p:sp>
    </p:spTree>
    <p:extLst>
      <p:ext uri="{BB962C8B-B14F-4D97-AF65-F5344CB8AC3E}">
        <p14:creationId xmlns:p14="http://schemas.microsoft.com/office/powerpoint/2010/main" val="125615266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Content 1">
    <p:bg>
      <p:bgPr>
        <a:solidFill>
          <a:schemeClr val="accent1"/>
        </a:solidFill>
        <a:effectLst/>
      </p:bgPr>
    </p:bg>
    <p:spTree>
      <p:nvGrpSpPr>
        <p:cNvPr id="1" name=""/>
        <p:cNvGrpSpPr/>
        <p:nvPr/>
      </p:nvGrpSpPr>
      <p:grpSpPr>
        <a:xfrm>
          <a:off x="0" y="0"/>
          <a:ext cx="0" cy="0"/>
          <a:chOff x="0" y="0"/>
          <a:chExt cx="0" cy="0"/>
        </a:xfrm>
      </p:grpSpPr>
      <p:sp>
        <p:nvSpPr>
          <p:cNvPr id="31" name="Date Placeholder 3">
            <a:extLst>
              <a:ext uri="{FF2B5EF4-FFF2-40B4-BE49-F238E27FC236}">
                <a16:creationId xmlns:a16="http://schemas.microsoft.com/office/drawing/2014/main" id="{73ACA242-A16B-6DFD-762A-068D96E18367}"/>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32" name="Footer Placeholder 4">
            <a:extLst>
              <a:ext uri="{FF2B5EF4-FFF2-40B4-BE49-F238E27FC236}">
                <a16:creationId xmlns:a16="http://schemas.microsoft.com/office/drawing/2014/main" id="{35E03151-BE16-A5AE-E74B-E71D2EEA3D0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3" name="Slide Number Placeholder 5">
            <a:extLst>
              <a:ext uri="{FF2B5EF4-FFF2-40B4-BE49-F238E27FC236}">
                <a16:creationId xmlns:a16="http://schemas.microsoft.com/office/drawing/2014/main" id="{3096065C-6125-F83A-9705-9A6ABBF1F41D}"/>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7" y="2249714"/>
            <a:ext cx="10966706" cy="405964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877456"/>
            <a:ext cx="10966705" cy="1132258"/>
          </a:xfrm>
        </p:spPr>
        <p:txBody>
          <a:bodyPr/>
          <a:lstStyle/>
          <a:p>
            <a:r>
              <a:rPr lang="en-US" dirty="0"/>
              <a:t>Click to edit Master title style</a:t>
            </a:r>
          </a:p>
        </p:txBody>
      </p:sp>
    </p:spTree>
    <p:extLst>
      <p:ext uri="{BB962C8B-B14F-4D97-AF65-F5344CB8AC3E}">
        <p14:creationId xmlns:p14="http://schemas.microsoft.com/office/powerpoint/2010/main" val="247186317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itle, Content 2">
    <p:bg>
      <p:bgPr>
        <a:solidFill>
          <a:schemeClr val="accent3"/>
        </a:solidFill>
        <a:effectLst/>
      </p:bgPr>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7744A8A6-B09A-3C25-2DA9-92129860EDBD}"/>
              </a:ext>
            </a:extLst>
          </p:cNvPr>
          <p:cNvGrpSpPr/>
          <p:nvPr/>
        </p:nvGrpSpPr>
        <p:grpSpPr>
          <a:xfrm>
            <a:off x="858371" y="1538141"/>
            <a:ext cx="5594950" cy="3781718"/>
            <a:chOff x="521208" y="647905"/>
            <a:chExt cx="11365969" cy="5565740"/>
          </a:xfrm>
        </p:grpSpPr>
        <p:sp>
          <p:nvSpPr>
            <p:cNvPr id="36" name="Shape">
              <a:extLst>
                <a:ext uri="{FF2B5EF4-FFF2-40B4-BE49-F238E27FC236}">
                  <a16:creationId xmlns:a16="http://schemas.microsoft.com/office/drawing/2014/main" id="{18600D5A-4CF6-D9F9-1A3A-5136CC2CE45D}"/>
                </a:ext>
              </a:extLst>
            </p:cNvPr>
            <p:cNvSpPr/>
            <p:nvPr/>
          </p:nvSpPr>
          <p:spPr>
            <a:xfrm>
              <a:off x="725402" y="1009217"/>
              <a:ext cx="11161775" cy="5204428"/>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37" name="Shape">
              <a:extLst>
                <a:ext uri="{FF2B5EF4-FFF2-40B4-BE49-F238E27FC236}">
                  <a16:creationId xmlns:a16="http://schemas.microsoft.com/office/drawing/2014/main" id="{69249D5A-EA70-0210-8234-7481C00A91D0}"/>
                </a:ext>
              </a:extLst>
            </p:cNvPr>
            <p:cNvSpPr/>
            <p:nvPr/>
          </p:nvSpPr>
          <p:spPr>
            <a:xfrm>
              <a:off x="521208" y="647905"/>
              <a:ext cx="11047664" cy="5370983"/>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44" name="Date Placeholder 3">
            <a:extLst>
              <a:ext uri="{FF2B5EF4-FFF2-40B4-BE49-F238E27FC236}">
                <a16:creationId xmlns:a16="http://schemas.microsoft.com/office/drawing/2014/main" id="{80049690-5071-BD55-097B-94E1C622C696}"/>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45" name="Footer Placeholder 4">
            <a:extLst>
              <a:ext uri="{FF2B5EF4-FFF2-40B4-BE49-F238E27FC236}">
                <a16:creationId xmlns:a16="http://schemas.microsoft.com/office/drawing/2014/main" id="{BD4CD991-3BD0-96BF-8EFE-2704DC4AF585}"/>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46" name="Slide Number Placeholder 5">
            <a:extLst>
              <a:ext uri="{FF2B5EF4-FFF2-40B4-BE49-F238E27FC236}">
                <a16:creationId xmlns:a16="http://schemas.microsoft.com/office/drawing/2014/main" id="{2D7AB2FB-45CB-9650-D69B-C25425E33E8E}"/>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7028878" y="2129872"/>
            <a:ext cx="4304752" cy="2454797"/>
          </a:xfrm>
        </p:spPr>
        <p:txBody>
          <a:bodyPr anchor="ct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409675" y="2129873"/>
            <a:ext cx="4325112" cy="2454796"/>
          </a:xfrm>
        </p:spPr>
        <p:txBody>
          <a:bodyPr anchor="ctr">
            <a:normAutofit/>
          </a:bodyPr>
          <a:lstStyle>
            <a:lvl1pPr algn="ctr">
              <a:defRPr sz="4400"/>
            </a:lvl1pPr>
          </a:lstStyle>
          <a:p>
            <a:r>
              <a:rPr lang="en-US"/>
              <a:t>Click to edit Master title style</a:t>
            </a:r>
            <a:endParaRPr lang="en-US" dirty="0"/>
          </a:p>
        </p:txBody>
      </p:sp>
    </p:spTree>
    <p:extLst>
      <p:ext uri="{BB962C8B-B14F-4D97-AF65-F5344CB8AC3E}">
        <p14:creationId xmlns:p14="http://schemas.microsoft.com/office/powerpoint/2010/main" val="44586266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Content 3">
    <p:bg>
      <p:bgPr>
        <a:solidFill>
          <a:schemeClr val="tx2"/>
        </a:solidFill>
        <a:effectLst/>
      </p:bgPr>
    </p:bg>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C88823FA-BCE8-BE0F-3474-1FFC8DE4AC59}"/>
              </a:ext>
            </a:extLst>
          </p:cNvPr>
          <p:cNvGrpSpPr/>
          <p:nvPr/>
        </p:nvGrpSpPr>
        <p:grpSpPr>
          <a:xfrm>
            <a:off x="858371" y="971570"/>
            <a:ext cx="4956175" cy="4914861"/>
            <a:chOff x="521208" y="647905"/>
            <a:chExt cx="11365969" cy="5565740"/>
          </a:xfrm>
        </p:grpSpPr>
        <p:sp>
          <p:nvSpPr>
            <p:cNvPr id="28" name="Shape">
              <a:extLst>
                <a:ext uri="{FF2B5EF4-FFF2-40B4-BE49-F238E27FC236}">
                  <a16:creationId xmlns:a16="http://schemas.microsoft.com/office/drawing/2014/main" id="{8755C3D9-8DB9-D618-748B-B6E2A1EF8E9F}"/>
                </a:ext>
              </a:extLst>
            </p:cNvPr>
            <p:cNvSpPr/>
            <p:nvPr/>
          </p:nvSpPr>
          <p:spPr>
            <a:xfrm>
              <a:off x="725402" y="1009217"/>
              <a:ext cx="11161775" cy="520442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29" name="Shape">
              <a:extLst>
                <a:ext uri="{FF2B5EF4-FFF2-40B4-BE49-F238E27FC236}">
                  <a16:creationId xmlns:a16="http://schemas.microsoft.com/office/drawing/2014/main" id="{23865804-C82C-A447-A04C-ABF4010702B9}"/>
                </a:ext>
              </a:extLst>
            </p:cNvPr>
            <p:cNvSpPr/>
            <p:nvPr/>
          </p:nvSpPr>
          <p:spPr>
            <a:xfrm>
              <a:off x="521208" y="647905"/>
              <a:ext cx="11047664" cy="5370983"/>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33" name="Date Placeholder 3">
            <a:extLst>
              <a:ext uri="{FF2B5EF4-FFF2-40B4-BE49-F238E27FC236}">
                <a16:creationId xmlns:a16="http://schemas.microsoft.com/office/drawing/2014/main" id="{E2295D06-A657-EBA5-DDDB-4E4E49D2E296}"/>
              </a:ext>
            </a:extLst>
          </p:cNvPr>
          <p:cNvSpPr>
            <a:spLocks noGrp="1"/>
          </p:cNvSpPr>
          <p:nvPr>
            <p:ph type="dt" sz="half" idx="2"/>
          </p:nvPr>
        </p:nvSpPr>
        <p:spPr>
          <a:xfrm>
            <a:off x="612647" y="6453002"/>
            <a:ext cx="3494314" cy="365125"/>
          </a:xfrm>
          <a:prstGeom prst="rect">
            <a:avLst/>
          </a:prstGeom>
        </p:spPr>
        <p:txBody>
          <a:bodyPr/>
          <a:lstStyle>
            <a:lvl1pPr>
              <a:defRPr sz="1200">
                <a:solidFill>
                  <a:schemeClr val="bg1"/>
                </a:solidFill>
              </a:defRPr>
            </a:lvl1pPr>
          </a:lstStyle>
          <a:p>
            <a:endParaRPr lang="en-US" dirty="0"/>
          </a:p>
        </p:txBody>
      </p:sp>
      <p:sp>
        <p:nvSpPr>
          <p:cNvPr id="34" name="Footer Placeholder 4">
            <a:extLst>
              <a:ext uri="{FF2B5EF4-FFF2-40B4-BE49-F238E27FC236}">
                <a16:creationId xmlns:a16="http://schemas.microsoft.com/office/drawing/2014/main" id="{1CF9B0FB-ACF7-6D9F-99BE-4DD747344871}"/>
              </a:ext>
            </a:extLst>
          </p:cNvPr>
          <p:cNvSpPr>
            <a:spLocks noGrp="1"/>
          </p:cNvSpPr>
          <p:nvPr>
            <p:ph type="ftr" sz="quarter" idx="3"/>
          </p:nvPr>
        </p:nvSpPr>
        <p:spPr>
          <a:xfrm>
            <a:off x="8394504" y="6453002"/>
            <a:ext cx="2805405" cy="365125"/>
          </a:xfrm>
          <a:prstGeom prst="rect">
            <a:avLst/>
          </a:prstGeom>
        </p:spPr>
        <p:txBody>
          <a:bodyPr/>
          <a:lstStyle>
            <a:lvl1pPr>
              <a:defRPr sz="1200">
                <a:solidFill>
                  <a:schemeClr val="bg1"/>
                </a:solidFill>
              </a:defRPr>
            </a:lvl1pPr>
          </a:lstStyle>
          <a:p>
            <a:endParaRPr lang="en-US" dirty="0"/>
          </a:p>
        </p:txBody>
      </p:sp>
      <p:sp>
        <p:nvSpPr>
          <p:cNvPr id="35" name="Slide Number Placeholder 5">
            <a:extLst>
              <a:ext uri="{FF2B5EF4-FFF2-40B4-BE49-F238E27FC236}">
                <a16:creationId xmlns:a16="http://schemas.microsoft.com/office/drawing/2014/main" id="{22A91196-EB20-2426-81AB-1BD198D41E00}"/>
              </a:ext>
            </a:extLst>
          </p:cNvPr>
          <p:cNvSpPr>
            <a:spLocks noGrp="1"/>
          </p:cNvSpPr>
          <p:nvPr>
            <p:ph type="sldNum" sz="quarter" idx="4"/>
          </p:nvPr>
        </p:nvSpPr>
        <p:spPr>
          <a:xfrm>
            <a:off x="11150145" y="6453002"/>
            <a:ext cx="429207" cy="365125"/>
          </a:xfrm>
          <a:prstGeom prst="rect">
            <a:avLst/>
          </a:prstGeom>
        </p:spPr>
        <p:txBody>
          <a:bodyPr/>
          <a:lstStyle>
            <a:lvl1pPr>
              <a:defRPr sz="1200">
                <a:solidFill>
                  <a:schemeClr val="bg1"/>
                </a:solidFil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6377454" y="1651000"/>
            <a:ext cx="4956175" cy="3556000"/>
          </a:xfrm>
        </p:spPr>
        <p:txBody>
          <a:bodyPr/>
          <a:lstStyle>
            <a:lvl1pPr marL="0" indent="0">
              <a:buNone/>
              <a:defRPr>
                <a:solidFill>
                  <a:schemeClr val="bg1"/>
                </a:solidFill>
              </a:defRPr>
            </a:lvl1pPr>
            <a:lvl2pPr marL="228600" indent="0">
              <a:buNone/>
              <a:defRPr>
                <a:solidFill>
                  <a:schemeClr val="bg1"/>
                </a:solidFill>
              </a:defRPr>
            </a:lvl2pPr>
            <a:lvl3pPr marL="457200" indent="0">
              <a:buNone/>
              <a:defRPr>
                <a:solidFill>
                  <a:schemeClr val="bg1"/>
                </a:solidFill>
              </a:defRPr>
            </a:lvl3pPr>
            <a:lvl4pPr marL="685800" indent="0">
              <a:buNone/>
              <a:defRPr>
                <a:solidFill>
                  <a:schemeClr val="bg1"/>
                </a:solidFill>
              </a:defRPr>
            </a:lvl4pPr>
            <a:lvl5pPr marL="9144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60535" y="1564502"/>
            <a:ext cx="3813048" cy="3557016"/>
          </a:xfrm>
        </p:spPr>
        <p:txBody>
          <a:bodyPr anchor="ctr">
            <a:normAutofit/>
          </a:bodyPr>
          <a:lstStyle>
            <a:lvl1pPr algn="ctr">
              <a:defRPr sz="3600"/>
            </a:lvl1pPr>
          </a:lstStyle>
          <a:p>
            <a:r>
              <a:rPr lang="en-US"/>
              <a:t>Click to edit Master title style</a:t>
            </a:r>
            <a:endParaRPr lang="en-US" dirty="0"/>
          </a:p>
        </p:txBody>
      </p:sp>
    </p:spTree>
    <p:extLst>
      <p:ext uri="{BB962C8B-B14F-4D97-AF65-F5344CB8AC3E}">
        <p14:creationId xmlns:p14="http://schemas.microsoft.com/office/powerpoint/2010/main" val="343314122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Content 4">
    <p:bg>
      <p:bgPr>
        <a:solidFill>
          <a:schemeClr val="accent2"/>
        </a:solidFill>
        <a:effectLst/>
      </p:bgPr>
    </p:bg>
    <p:spTree>
      <p:nvGrpSpPr>
        <p:cNvPr id="1" name=""/>
        <p:cNvGrpSpPr/>
        <p:nvPr/>
      </p:nvGrpSpPr>
      <p:grpSpPr>
        <a:xfrm>
          <a:off x="0" y="0"/>
          <a:ext cx="0" cy="0"/>
          <a:chOff x="0" y="0"/>
          <a:chExt cx="0" cy="0"/>
        </a:xfrm>
      </p:grpSpPr>
      <p:sp>
        <p:nvSpPr>
          <p:cNvPr id="27" name="Date Placeholder 3">
            <a:extLst>
              <a:ext uri="{FF2B5EF4-FFF2-40B4-BE49-F238E27FC236}">
                <a16:creationId xmlns:a16="http://schemas.microsoft.com/office/drawing/2014/main" id="{420A3F8D-B31C-9E60-ECAD-B5124B5451CA}"/>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8" name="Footer Placeholder 4">
            <a:extLst>
              <a:ext uri="{FF2B5EF4-FFF2-40B4-BE49-F238E27FC236}">
                <a16:creationId xmlns:a16="http://schemas.microsoft.com/office/drawing/2014/main" id="{ED6AD99E-E3FA-BDB8-D0C0-F2BFE1932201}"/>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9" name="Slide Number Placeholder 5">
            <a:extLst>
              <a:ext uri="{FF2B5EF4-FFF2-40B4-BE49-F238E27FC236}">
                <a16:creationId xmlns:a16="http://schemas.microsoft.com/office/drawing/2014/main" id="{3FEE1A64-18F2-09A0-D35E-BEED4693B1B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538288"/>
            <a:ext cx="5681662" cy="4818062"/>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537853"/>
            <a:ext cx="4145582" cy="4638825"/>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387601246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itle, Content 5">
    <p:bg>
      <p:bgPr>
        <a:solidFill>
          <a:schemeClr val="accent1"/>
        </a:solidFill>
        <a:effectLst/>
      </p:bgPr>
    </p:bg>
    <p:spTree>
      <p:nvGrpSpPr>
        <p:cNvPr id="1" name=""/>
        <p:cNvGrpSpPr/>
        <p:nvPr/>
      </p:nvGrpSpPr>
      <p:grpSpPr>
        <a:xfrm>
          <a:off x="0" y="0"/>
          <a:ext cx="0" cy="0"/>
          <a:chOff x="0" y="0"/>
          <a:chExt cx="0" cy="0"/>
        </a:xfrm>
      </p:grpSpPr>
      <p:sp>
        <p:nvSpPr>
          <p:cNvPr id="30" name="Date Placeholder 3">
            <a:extLst>
              <a:ext uri="{FF2B5EF4-FFF2-40B4-BE49-F238E27FC236}">
                <a16:creationId xmlns:a16="http://schemas.microsoft.com/office/drawing/2014/main" id="{9075E5A6-721F-FD47-6D1D-0064785551CB}"/>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31" name="Footer Placeholder 4">
            <a:extLst>
              <a:ext uri="{FF2B5EF4-FFF2-40B4-BE49-F238E27FC236}">
                <a16:creationId xmlns:a16="http://schemas.microsoft.com/office/drawing/2014/main" id="{B29386A1-724D-C280-A56A-85256C692BCA}"/>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2" name="Slide Number Placeholder 5">
            <a:extLst>
              <a:ext uri="{FF2B5EF4-FFF2-40B4-BE49-F238E27FC236}">
                <a16:creationId xmlns:a16="http://schemas.microsoft.com/office/drawing/2014/main" id="{C19B6AFA-2BE0-E78C-3044-99587D4FC339}"/>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877456"/>
            <a:ext cx="6159500" cy="5390822"/>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877456"/>
            <a:ext cx="4142232" cy="4940661"/>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2584369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quence Number, Photo 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591D9F7-2AF5-7E15-28CD-C5189318CC9A}"/>
              </a:ext>
              <a:ext uri="{C183D7F6-B498-43B3-948B-1728B52AA6E4}">
                <adec:decorative xmlns:adec="http://schemas.microsoft.com/office/drawing/2017/decorative" val="1"/>
              </a:ext>
            </a:extLst>
          </p:cNvPr>
          <p:cNvSpPr/>
          <p:nvPr userDrawn="1"/>
        </p:nvSpPr>
        <p:spPr>
          <a:xfrm flipH="1">
            <a:off x="0" y="0"/>
            <a:ext cx="2181225"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4446653" y="2558836"/>
            <a:ext cx="6735597" cy="3793838"/>
          </a:xfrm>
        </p:spPr>
        <p:txBody>
          <a:bodyPr lIns="0" tIns="0" rIns="0" bIns="0" anchor="t">
            <a:noAutofit/>
          </a:bodyPr>
          <a:lstStyle>
            <a:lvl1pPr algn="r">
              <a:defRPr sz="5400">
                <a:solidFill>
                  <a:schemeClr val="tx1"/>
                </a:solidFill>
              </a:defRPr>
            </a:lvl1pPr>
          </a:lstStyle>
          <a:p>
            <a:r>
              <a:rPr lang="en-US"/>
              <a:t>Click to edit Master title style</a:t>
            </a:r>
            <a:endParaRPr lang="en-CN"/>
          </a:p>
        </p:txBody>
      </p:sp>
      <p:sp>
        <p:nvSpPr>
          <p:cNvPr id="18" name="Picture Placeholder 17">
            <a:extLst>
              <a:ext uri="{FF2B5EF4-FFF2-40B4-BE49-F238E27FC236}">
                <a16:creationId xmlns:a16="http://schemas.microsoft.com/office/drawing/2014/main" id="{54D9E87A-1CDC-4014-2314-39FC7B07C83B}"/>
              </a:ext>
            </a:extLst>
          </p:cNvPr>
          <p:cNvSpPr>
            <a:spLocks noGrp="1"/>
          </p:cNvSpPr>
          <p:nvPr>
            <p:ph type="pic" sz="quarter" idx="10"/>
          </p:nvPr>
        </p:nvSpPr>
        <p:spPr>
          <a:xfrm flipH="1">
            <a:off x="1000125" y="1316037"/>
            <a:ext cx="3230562" cy="4541837"/>
          </a:xfrm>
          <a:noFill/>
        </p:spPr>
        <p:txBody>
          <a:bodyPr/>
          <a:lstStyle/>
          <a:p>
            <a:endParaRPr lang="zh-CN" altLang="en-US"/>
          </a:p>
        </p:txBody>
      </p:sp>
      <p:sp>
        <p:nvSpPr>
          <p:cNvPr id="3" name="Text Placeholder 2">
            <a:extLst>
              <a:ext uri="{C183D7F6-B498-43B3-948B-1728B52AA6E4}">
                <adec:decorative xmlns:adec="http://schemas.microsoft.com/office/drawing/2017/decorative" val="0"/>
              </a:ext>
            </a:extLst>
          </p:cNvPr>
          <p:cNvSpPr>
            <a:spLocks noGrp="1"/>
          </p:cNvSpPr>
          <p:nvPr>
            <p:ph type="body" idx="1" hasCustomPrompt="1"/>
          </p:nvPr>
        </p:nvSpPr>
        <p:spPr>
          <a:xfrm>
            <a:off x="10350334" y="1649960"/>
            <a:ext cx="831916" cy="597807"/>
          </a:xfrm>
        </p:spPr>
        <p:txBody>
          <a:bodyPr lIns="0" tIns="0" rIns="0" bIns="0" anchor="b">
            <a:noAutofit/>
          </a:bodyPr>
          <a:lstStyle>
            <a:lvl1pPr marL="0" indent="0" algn="r">
              <a:buNone/>
              <a:defRPr sz="2600" baseline="0">
                <a:solidFill>
                  <a:schemeClr val="tx1"/>
                </a:solidFill>
                <a:latin typeface="+mj-lt"/>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01</a:t>
            </a:r>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1174751"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4/15/2025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lvl1pPr>
          </a:lstStyle>
          <a:p>
            <a:fld id="{CC057153-B650-4DEB-B370-79DDCFDCE934}" type="slidenum">
              <a:rPr lang="en-US" smtClean="0"/>
              <a:pPr/>
              <a:t>‹#›</a:t>
            </a:fld>
            <a:endParaRPr lang="en-US"/>
          </a:p>
        </p:txBody>
      </p:sp>
      <p:sp>
        <p:nvSpPr>
          <p:cNvPr id="15" name="Freeform: Shape 14">
            <a:extLst>
              <a:ext uri="{FF2B5EF4-FFF2-40B4-BE49-F238E27FC236}">
                <a16:creationId xmlns:a16="http://schemas.microsoft.com/office/drawing/2014/main" id="{90703BCA-69C2-3D24-7F07-71DD32C3B700}"/>
              </a:ext>
              <a:ext uri="{C183D7F6-B498-43B3-948B-1728B52AA6E4}">
                <adec:decorative xmlns:adec="http://schemas.microsoft.com/office/drawing/2017/decorative" val="1"/>
              </a:ext>
            </a:extLst>
          </p:cNvPr>
          <p:cNvSpPr/>
          <p:nvPr userDrawn="1"/>
        </p:nvSpPr>
        <p:spPr>
          <a:xfrm flipH="1">
            <a:off x="402907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Freeform: Shape 13">
            <a:extLst>
              <a:ext uri="{FF2B5EF4-FFF2-40B4-BE49-F238E27FC236}">
                <a16:creationId xmlns:a16="http://schemas.microsoft.com/office/drawing/2014/main" id="{EADD3443-0734-5152-8D04-B2D94110150A}"/>
              </a:ext>
              <a:ext uri="{C183D7F6-B498-43B3-948B-1728B52AA6E4}">
                <adec:decorative xmlns:adec="http://schemas.microsoft.com/office/drawing/2017/decorative" val="1"/>
              </a:ext>
            </a:extLst>
          </p:cNvPr>
          <p:cNvSpPr/>
          <p:nvPr userDrawn="1"/>
        </p:nvSpPr>
        <p:spPr>
          <a:xfrm flipH="1">
            <a:off x="4657724" y="0"/>
            <a:ext cx="561975" cy="1123950"/>
          </a:xfrm>
          <a:custGeom>
            <a:avLst/>
            <a:gdLst>
              <a:gd name="connsiteX0" fmla="*/ 561975 w 561975"/>
              <a:gd name="connsiteY0" fmla="*/ 0 h 1123950"/>
              <a:gd name="connsiteX1" fmla="*/ 561975 w 561975"/>
              <a:gd name="connsiteY1" fmla="*/ 1123950 h 1123950"/>
              <a:gd name="connsiteX2" fmla="*/ 0 w 561975"/>
              <a:gd name="connsiteY2" fmla="*/ 561975 h 1123950"/>
              <a:gd name="connsiteX3" fmla="*/ 561975 w 561975"/>
              <a:gd name="connsiteY3" fmla="*/ 0 h 1123950"/>
            </a:gdLst>
            <a:ahLst/>
            <a:cxnLst>
              <a:cxn ang="0">
                <a:pos x="connsiteX0" y="connsiteY0"/>
              </a:cxn>
              <a:cxn ang="0">
                <a:pos x="connsiteX1" y="connsiteY1"/>
              </a:cxn>
              <a:cxn ang="0">
                <a:pos x="connsiteX2" y="connsiteY2"/>
              </a:cxn>
              <a:cxn ang="0">
                <a:pos x="connsiteX3" y="connsiteY3"/>
              </a:cxn>
            </a:cxnLst>
            <a:rect l="l" t="t" r="r" b="b"/>
            <a:pathLst>
              <a:path w="561975" h="1123950">
                <a:moveTo>
                  <a:pt x="561975" y="0"/>
                </a:moveTo>
                <a:lnTo>
                  <a:pt x="561975" y="1123950"/>
                </a:lnTo>
                <a:cubicBezTo>
                  <a:pt x="251605" y="1123950"/>
                  <a:pt x="0" y="872345"/>
                  <a:pt x="0" y="561975"/>
                </a:cubicBezTo>
                <a:cubicBezTo>
                  <a:pt x="0" y="251605"/>
                  <a:pt x="251605" y="0"/>
                  <a:pt x="561975" y="0"/>
                </a:cubicBez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Rectangle 9">
            <a:extLst>
              <a:ext uri="{FF2B5EF4-FFF2-40B4-BE49-F238E27FC236}">
                <a16:creationId xmlns:a16="http://schemas.microsoft.com/office/drawing/2014/main" id="{FF402BE0-455F-CF23-B696-A4F06F441098}"/>
              </a:ext>
              <a:ext uri="{C183D7F6-B498-43B3-948B-1728B52AA6E4}">
                <adec:decorative xmlns:adec="http://schemas.microsoft.com/office/drawing/2017/decorative" val="1"/>
              </a:ext>
            </a:extLst>
          </p:cNvPr>
          <p:cNvSpPr/>
          <p:nvPr userDrawn="1"/>
        </p:nvSpPr>
        <p:spPr>
          <a:xfrm flipH="1">
            <a:off x="0" y="5862637"/>
            <a:ext cx="1000125" cy="10001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20887283"/>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itle, Content 6">
    <p:bg>
      <p:bgPr>
        <a:solidFill>
          <a:schemeClr val="accent2"/>
        </a:solidFill>
        <a:effectLst/>
      </p:bgPr>
    </p:bg>
    <p:spTree>
      <p:nvGrpSpPr>
        <p:cNvPr id="1" name=""/>
        <p:cNvGrpSpPr/>
        <p:nvPr/>
      </p:nvGrpSpPr>
      <p:grpSpPr>
        <a:xfrm>
          <a:off x="0" y="0"/>
          <a:ext cx="0" cy="0"/>
          <a:chOff x="0" y="0"/>
          <a:chExt cx="0" cy="0"/>
        </a:xfrm>
      </p:grpSpPr>
      <p:sp>
        <p:nvSpPr>
          <p:cNvPr id="36" name="Date Placeholder 3">
            <a:extLst>
              <a:ext uri="{FF2B5EF4-FFF2-40B4-BE49-F238E27FC236}">
                <a16:creationId xmlns:a16="http://schemas.microsoft.com/office/drawing/2014/main" id="{B06A14E2-F768-B607-037E-E827C5D71869}"/>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37" name="Footer Placeholder 4">
            <a:extLst>
              <a:ext uri="{FF2B5EF4-FFF2-40B4-BE49-F238E27FC236}">
                <a16:creationId xmlns:a16="http://schemas.microsoft.com/office/drawing/2014/main" id="{2C37B129-3F72-077A-A756-6F81FA3784CB}"/>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38" name="Slide Number Placeholder 5">
            <a:extLst>
              <a:ext uri="{FF2B5EF4-FFF2-40B4-BE49-F238E27FC236}">
                <a16:creationId xmlns:a16="http://schemas.microsoft.com/office/drawing/2014/main" id="{99D6C3D4-899F-09EA-43F7-C860867F9D28}"/>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39266598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Content Photo 1">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5" name="Footer Placeholder 4">
            <a:extLst>
              <a:ext uri="{FF2B5EF4-FFF2-40B4-BE49-F238E27FC236}">
                <a16:creationId xmlns:a16="http://schemas.microsoft.com/office/drawing/2014/main" id="{F58560E1-761E-32CC-83B8-F2F5E36FF28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6" name="Slide Number Placeholder 5">
            <a:extLst>
              <a:ext uri="{FF2B5EF4-FFF2-40B4-BE49-F238E27FC236}">
                <a16:creationId xmlns:a16="http://schemas.microsoft.com/office/drawing/2014/main" id="{E265D5C8-D1EB-E87C-B8D8-D7D29131F338}"/>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96197" y="1828800"/>
            <a:ext cx="6214356" cy="4489704"/>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95689" y="548640"/>
            <a:ext cx="6236473" cy="1143000"/>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292053681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Content Photo 2">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791456" cy="685800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BC1263D1-A154-80CD-A655-69724CBC3C14}"/>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74" y="1828800"/>
            <a:ext cx="6135624" cy="4489704"/>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6135624" cy="1143000"/>
          </a:xfrm>
        </p:spPr>
        <p:txBody>
          <a:bodyPr anchor="b"/>
          <a:lstStyle/>
          <a:p>
            <a:r>
              <a:rPr lang="en-US"/>
              <a:t>Click to edit Master title style</a:t>
            </a:r>
          </a:p>
        </p:txBody>
      </p:sp>
    </p:spTree>
    <p:extLst>
      <p:ext uri="{BB962C8B-B14F-4D97-AF65-F5344CB8AC3E}">
        <p14:creationId xmlns:p14="http://schemas.microsoft.com/office/powerpoint/2010/main" val="213717567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Content Photo 3">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5" name="Footer Placeholder 4">
            <a:extLst>
              <a:ext uri="{FF2B5EF4-FFF2-40B4-BE49-F238E27FC236}">
                <a16:creationId xmlns:a16="http://schemas.microsoft.com/office/drawing/2014/main" id="{A6EAE270-E34C-74DC-314D-266D5D7C63F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6" name="Slide Number Placeholder 5">
            <a:extLst>
              <a:ext uri="{FF2B5EF4-FFF2-40B4-BE49-F238E27FC236}">
                <a16:creationId xmlns:a16="http://schemas.microsoft.com/office/drawing/2014/main" id="{327E827E-3B52-0E33-BF57-070DAB2F5E60}"/>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625672" y="1380744"/>
            <a:ext cx="6978064" cy="498348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625672" y="320040"/>
            <a:ext cx="6978064" cy="932688"/>
          </a:xfrm>
        </p:spPr>
        <p:txBody>
          <a:bodyPr anchor="b"/>
          <a:lstStyle/>
          <a:p>
            <a:r>
              <a:rPr lang="en-US"/>
              <a:t>Click to edit Master title style</a:t>
            </a:r>
            <a:endParaRPr lang="en-US" dirty="0"/>
          </a:p>
        </p:txBody>
      </p:sp>
    </p:spTree>
    <p:extLst>
      <p:ext uri="{BB962C8B-B14F-4D97-AF65-F5344CB8AC3E}">
        <p14:creationId xmlns:p14="http://schemas.microsoft.com/office/powerpoint/2010/main" val="349739755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Content Photo 4">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091732" y="0"/>
            <a:ext cx="4100267" cy="685800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F74E7AD2-F618-F89F-2C40-2B1095ECD659}"/>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7" y="1380744"/>
            <a:ext cx="6858000" cy="498348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7" y="320040"/>
            <a:ext cx="6858000" cy="932688"/>
          </a:xfrm>
        </p:spPr>
        <p:txBody>
          <a:bodyPr anchor="b"/>
          <a:lstStyle/>
          <a:p>
            <a:r>
              <a:rPr lang="en-US"/>
              <a:t>Click to edit Master title style</a:t>
            </a:r>
          </a:p>
        </p:txBody>
      </p:sp>
    </p:spTree>
    <p:extLst>
      <p:ext uri="{BB962C8B-B14F-4D97-AF65-F5344CB8AC3E}">
        <p14:creationId xmlns:p14="http://schemas.microsoft.com/office/powerpoint/2010/main" val="2324343512"/>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Content Photo 5">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4" name="Footer Placeholder 4">
            <a:extLst>
              <a:ext uri="{FF2B5EF4-FFF2-40B4-BE49-F238E27FC236}">
                <a16:creationId xmlns:a16="http://schemas.microsoft.com/office/drawing/2014/main" id="{FA246DD3-9410-01BB-0EDF-1915600A717B}"/>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78EAF76A-C7D0-184E-B4CF-DD2577EB68B0}"/>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212975"/>
            <a:ext cx="4362450" cy="409575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3808" y="584339"/>
            <a:ext cx="4361688" cy="1527048"/>
          </a:xfrm>
        </p:spPr>
        <p:txBody>
          <a:bodyPr anchor="b"/>
          <a:lstStyle/>
          <a:p>
            <a:r>
              <a:rPr lang="en-US"/>
              <a:t>Click to edit Master title style</a:t>
            </a:r>
          </a:p>
        </p:txBody>
      </p:sp>
    </p:spTree>
    <p:extLst>
      <p:ext uri="{BB962C8B-B14F-4D97-AF65-F5344CB8AC3E}">
        <p14:creationId xmlns:p14="http://schemas.microsoft.com/office/powerpoint/2010/main" val="196187941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Content Photo 6">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745480" y="0"/>
            <a:ext cx="6446520"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6" name="Date Placeholder 3">
            <a:extLst>
              <a:ext uri="{FF2B5EF4-FFF2-40B4-BE49-F238E27FC236}">
                <a16:creationId xmlns:a16="http://schemas.microsoft.com/office/drawing/2014/main" id="{19A63417-03B1-BF18-1CDD-DCAC77DF2E9E}"/>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4360863" cy="409575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4361688" cy="1527048"/>
          </a:xfrm>
        </p:spPr>
        <p:txBody>
          <a:bodyPr anchor="b"/>
          <a:lstStyle/>
          <a:p>
            <a:r>
              <a:rPr lang="en-US"/>
              <a:t>Click to edit Master title style</a:t>
            </a:r>
          </a:p>
        </p:txBody>
      </p:sp>
    </p:spTree>
    <p:extLst>
      <p:ext uri="{BB962C8B-B14F-4D97-AF65-F5344CB8AC3E}">
        <p14:creationId xmlns:p14="http://schemas.microsoft.com/office/powerpoint/2010/main" val="151766792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Content Photo 7">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3">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5" name="Footer Placeholder 4">
            <a:extLst>
              <a:ext uri="{FF2B5EF4-FFF2-40B4-BE49-F238E27FC236}">
                <a16:creationId xmlns:a16="http://schemas.microsoft.com/office/drawing/2014/main" id="{FD46BFA2-B61E-EDB1-C72F-8C8198CFBBE0}"/>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6" name="Slide Number Placeholder 5">
            <a:extLst>
              <a:ext uri="{FF2B5EF4-FFF2-40B4-BE49-F238E27FC236}">
                <a16:creationId xmlns:a16="http://schemas.microsoft.com/office/drawing/2014/main" id="{FA009734-4823-C1DA-7060-668F8E40E49E}"/>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04888" y="1380744"/>
            <a:ext cx="4512601" cy="498348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634090906"/>
      </p:ext>
    </p:extLst>
  </p:cSld>
  <p:clrMapOvr>
    <a:overrideClrMapping bg1="lt1" tx1="dk1" bg2="lt2" tx2="dk2" accent1="accent1" accent2="accent2" accent3="accent3" accent4="accent4" accent5="accent5" accent6="accent6" hlink="hlink" folHlink="folHlink"/>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Content Photo 8">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0" y="0"/>
            <a:ext cx="6274279"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9008EF7F-8BCA-052E-D2CB-106FA1EA3C7D}"/>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4" y="1380744"/>
            <a:ext cx="4572000" cy="4983480"/>
          </a:xfrm>
        </p:spPr>
        <p:txBody>
          <a:bodyPr/>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572000" cy="932688"/>
          </a:xfrm>
        </p:spPr>
        <p:txBody>
          <a:bodyPr anchor="b"/>
          <a:lstStyle>
            <a:lvl1pPr>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96770572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Content Photo 9">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4" name="Footer Placeholder 4">
            <a:extLst>
              <a:ext uri="{FF2B5EF4-FFF2-40B4-BE49-F238E27FC236}">
                <a16:creationId xmlns:a16="http://schemas.microsoft.com/office/drawing/2014/main" id="{CEF10E61-E592-2CB4-1F82-F4BAEA3676B7}"/>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8A095BDB-AE5C-E003-A7CD-BA7443F6DFA7}"/>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212790" y="2212975"/>
            <a:ext cx="3401568" cy="409575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12663" y="583413"/>
            <a:ext cx="3401568" cy="1527048"/>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330033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quence Number 1">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5EA40962-D6F9-CBBE-FF2C-4EC3830F9DAA}"/>
              </a:ext>
              <a:ext uri="{C183D7F6-B498-43B3-948B-1728B52AA6E4}">
                <adec:decorative xmlns:adec="http://schemas.microsoft.com/office/drawing/2017/decorative" val="1"/>
              </a:ext>
            </a:extLst>
          </p:cNvPr>
          <p:cNvSpPr/>
          <p:nvPr userDrawn="1"/>
        </p:nvSpPr>
        <p:spPr>
          <a:xfrm rot="10800000" flipH="1" flipV="1">
            <a:off x="0"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Shape 59">
            <a:extLst>
              <a:ext uri="{FF2B5EF4-FFF2-40B4-BE49-F238E27FC236}">
                <a16:creationId xmlns:a16="http://schemas.microsoft.com/office/drawing/2014/main" id="{EC816DDB-9EA2-DF6E-AAED-1B18863E588F}"/>
              </a:ext>
              <a:ext uri="{C183D7F6-B498-43B3-948B-1728B52AA6E4}">
                <adec:decorative xmlns:adec="http://schemas.microsoft.com/office/drawing/2017/decorative" val="1"/>
              </a:ext>
            </a:extLst>
          </p:cNvPr>
          <p:cNvSpPr/>
          <p:nvPr userDrawn="1"/>
        </p:nvSpPr>
        <p:spPr>
          <a:xfrm flipV="1">
            <a:off x="0"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5" name="Rectangle 8">
            <a:extLst>
              <a:ext uri="{FF2B5EF4-FFF2-40B4-BE49-F238E27FC236}">
                <a16:creationId xmlns:a16="http://schemas.microsoft.com/office/drawing/2014/main" id="{A04F26B9-B28E-8D10-94D1-04FE26C51C1B}"/>
              </a:ext>
              <a:ext uri="{C183D7F6-B498-43B3-948B-1728B52AA6E4}">
                <adec:decorative xmlns:adec="http://schemas.microsoft.com/office/drawing/2017/decorative" val="1"/>
              </a:ext>
            </a:extLst>
          </p:cNvPr>
          <p:cNvSpPr/>
          <p:nvPr userDrawn="1"/>
        </p:nvSpPr>
        <p:spPr>
          <a:xfrm rot="10800000" flipV="1">
            <a:off x="10693958" y="4558433"/>
            <a:ext cx="1498042" cy="2299568"/>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Shape 59">
            <a:extLst>
              <a:ext uri="{FF2B5EF4-FFF2-40B4-BE49-F238E27FC236}">
                <a16:creationId xmlns:a16="http://schemas.microsoft.com/office/drawing/2014/main" id="{4947CEF4-1632-7EBE-80C3-C52AE183F60D}"/>
              </a:ext>
              <a:ext uri="{C183D7F6-B498-43B3-948B-1728B52AA6E4}">
                <adec:decorative xmlns:adec="http://schemas.microsoft.com/office/drawing/2017/decorative" val="1"/>
              </a:ext>
            </a:extLst>
          </p:cNvPr>
          <p:cNvSpPr/>
          <p:nvPr userDrawn="1"/>
        </p:nvSpPr>
        <p:spPr>
          <a:xfrm flipH="1" flipV="1">
            <a:off x="10693958" y="4558438"/>
            <a:ext cx="1498042" cy="2299562"/>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3" name="Text Placeholder 2">
            <a:extLst>
              <a:ext uri="{C183D7F6-B498-43B3-948B-1728B52AA6E4}">
                <adec:decorative xmlns:adec="http://schemas.microsoft.com/office/drawing/2017/decorative" val="0"/>
              </a:ext>
            </a:extLst>
          </p:cNvPr>
          <p:cNvSpPr>
            <a:spLocks noGrp="1"/>
          </p:cNvSpPr>
          <p:nvPr>
            <p:ph type="body" idx="1" hasCustomPrompt="1"/>
          </p:nvPr>
        </p:nvSpPr>
        <p:spPr>
          <a:xfrm>
            <a:off x="5680042" y="1649960"/>
            <a:ext cx="831916" cy="597807"/>
          </a:xfrm>
        </p:spPr>
        <p:txBody>
          <a:bodyPr lIns="0" tIns="0" rIns="0" bIns="0" anchor="b">
            <a:noAutofit/>
          </a:bodyPr>
          <a:lstStyle>
            <a:lvl1pPr marL="0" indent="0" algn="ctr">
              <a:buNone/>
              <a:defRPr sz="2600" baseline="0">
                <a:solidFill>
                  <a:schemeClr val="tx1"/>
                </a:solidFill>
                <a:latin typeface="+mj-lt"/>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01</a:t>
            </a:r>
          </a:p>
        </p:txBody>
      </p:sp>
      <p:sp>
        <p:nvSpPr>
          <p:cNvPr id="7" name="Title 6">
            <a:extLst>
              <a:ext uri="{FF2B5EF4-FFF2-40B4-BE49-F238E27FC236}">
                <a16:creationId xmlns:a16="http://schemas.microsoft.com/office/drawing/2014/main" id="{3575A47E-66DF-0DFE-6068-FCE75A83C7A8}"/>
              </a:ext>
            </a:extLst>
          </p:cNvPr>
          <p:cNvSpPr>
            <a:spLocks noGrp="1"/>
          </p:cNvSpPr>
          <p:nvPr>
            <p:ph type="title" hasCustomPrompt="1"/>
          </p:nvPr>
        </p:nvSpPr>
        <p:spPr>
          <a:xfrm>
            <a:off x="2728202" y="2558836"/>
            <a:ext cx="6735597" cy="2536289"/>
          </a:xfrm>
        </p:spPr>
        <p:txBody>
          <a:bodyPr lIns="0" tIns="0" rIns="0" bIns="0" anchor="t">
            <a:noAutofit/>
          </a:bodyPr>
          <a:lstStyle>
            <a:lvl1pPr algn="ctr">
              <a:defRPr sz="5400">
                <a:solidFill>
                  <a:schemeClr val="tx1"/>
                </a:solidFill>
              </a:defRPr>
            </a:lvl1pPr>
          </a:lstStyle>
          <a:p>
            <a:r>
              <a:rPr lang="en-US"/>
              <a:t>Click to edit Master title style</a:t>
            </a:r>
            <a:endParaRPr lang="en-CN"/>
          </a:p>
        </p:txBody>
      </p:sp>
      <p:sp>
        <p:nvSpPr>
          <p:cNvPr id="12" name="Date Placeholder 3">
            <a:extLst>
              <a:ext uri="{FF2B5EF4-FFF2-40B4-BE49-F238E27FC236}">
                <a16:creationId xmlns:a16="http://schemas.microsoft.com/office/drawing/2014/main" id="{9054A355-1144-8E9E-0708-A56938F03394}"/>
              </a:ext>
            </a:extLst>
          </p:cNvPr>
          <p:cNvSpPr>
            <a:spLocks noGrp="1"/>
          </p:cNvSpPr>
          <p:nvPr>
            <p:ph type="dt" sz="half" idx="13"/>
          </p:nvPr>
        </p:nvSpPr>
        <p:spPr>
          <a:xfrm>
            <a:off x="657225" y="6400800"/>
            <a:ext cx="2743200" cy="266700"/>
          </a:xfrm>
        </p:spPr>
        <p:txBody>
          <a:bodyPr lIns="0" tIns="0" rIns="0" bIns="0"/>
          <a:lstStyle>
            <a:lvl1pPr>
              <a:defRPr>
                <a:solidFill>
                  <a:schemeClr val="bg1"/>
                </a:solidFill>
              </a:defRPr>
            </a:lvl1pPr>
          </a:lstStyle>
          <a:p>
            <a:r>
              <a:rPr lang="en-US" altLang="zh-CN" dirty="0"/>
              <a:t>03/12/2025</a:t>
            </a:r>
            <a:fld id="{FD138C57-8E3B-4697-92F8-0ED9B71F7E17}" type="datetime1">
              <a:rPr lang="en-US" smtClean="0"/>
              <a:pPr/>
              <a:t>4/15/2025</a:t>
            </a:fld>
            <a:endParaRPr lang="en-US"/>
          </a:p>
        </p:txBody>
      </p:sp>
      <p:sp>
        <p:nvSpPr>
          <p:cNvPr id="11" name="Footer Placeholder 4">
            <a:extLst>
              <a:ext uri="{FF2B5EF4-FFF2-40B4-BE49-F238E27FC236}">
                <a16:creationId xmlns:a16="http://schemas.microsoft.com/office/drawing/2014/main" id="{DB79E66C-660C-8962-2CA8-5B57D171332E}"/>
              </a:ext>
            </a:extLst>
          </p:cNvPr>
          <p:cNvSpPr>
            <a:spLocks noGrp="1"/>
          </p:cNvSpPr>
          <p:nvPr>
            <p:ph type="ftr" sz="quarter" idx="11"/>
          </p:nvPr>
        </p:nvSpPr>
        <p:spPr>
          <a:xfrm>
            <a:off x="4267200" y="6400800"/>
            <a:ext cx="3657600" cy="266700"/>
          </a:xfrm>
        </p:spPr>
        <p:txBody>
          <a:bodyPr lIns="0" tIns="0" rIns="0" bIns="0"/>
          <a:lstStyle>
            <a:lvl1pPr algn="ctr">
              <a:defRPr/>
            </a:lvl1pPr>
          </a:lstStyle>
          <a:p>
            <a:r>
              <a:rPr lang="en-US"/>
              <a:t>Sample Footer Text</a:t>
            </a:r>
          </a:p>
        </p:txBody>
      </p:sp>
      <p:sp>
        <p:nvSpPr>
          <p:cNvPr id="6" name="Slide Number Placeholder 5">
            <a:extLst>
              <a:ext uri="{FF2B5EF4-FFF2-40B4-BE49-F238E27FC236}">
                <a16:creationId xmlns:a16="http://schemas.microsoft.com/office/drawing/2014/main" id="{5D4AF8B1-E706-AD9A-FD16-CE6704805A2F}"/>
              </a:ext>
            </a:extLst>
          </p:cNvPr>
          <p:cNvSpPr>
            <a:spLocks noGrp="1"/>
          </p:cNvSpPr>
          <p:nvPr>
            <p:ph type="sldNum" sz="quarter" idx="12"/>
          </p:nvPr>
        </p:nvSpPr>
        <p:spPr>
          <a:xfrm>
            <a:off x="8274049" y="6400800"/>
            <a:ext cx="3241675" cy="266700"/>
          </a:xfrm>
        </p:spPr>
        <p:txBody>
          <a:bodyPr lIns="0" tIns="0" rIns="0" bIns="0"/>
          <a:lstStyle>
            <a:lvl1pPr algn="r">
              <a:defRPr>
                <a:solidFill>
                  <a:schemeClr val="bg1"/>
                </a:solidFill>
              </a:defRPr>
            </a:lvl1pPr>
          </a:lstStyle>
          <a:p>
            <a:fld id="{CC057153-B650-4DEB-B370-79DDCFDCE934}" type="slidenum">
              <a:rPr lang="en-US" smtClean="0"/>
              <a:pPr/>
              <a:t>‹#›</a:t>
            </a:fld>
            <a:endParaRPr lang="en-US"/>
          </a:p>
        </p:txBody>
      </p:sp>
      <p:sp>
        <p:nvSpPr>
          <p:cNvPr id="15" name="Rectangle 6">
            <a:extLst>
              <a:ext uri="{FF2B5EF4-FFF2-40B4-BE49-F238E27FC236}">
                <a16:creationId xmlns:a16="http://schemas.microsoft.com/office/drawing/2014/main" id="{AE61E74D-D5FA-5080-2F53-0087775B372B}"/>
              </a:ext>
              <a:ext uri="{C183D7F6-B498-43B3-948B-1728B52AA6E4}">
                <adec:decorative xmlns:adec="http://schemas.microsoft.com/office/drawing/2017/decorative" val="1"/>
              </a:ext>
            </a:extLst>
          </p:cNvPr>
          <p:cNvSpPr/>
          <p:nvPr userDrawn="1"/>
        </p:nvSpPr>
        <p:spPr>
          <a:xfrm rot="10800000" flipH="1">
            <a:off x="1"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8" name="Freeform: Shape 59">
            <a:extLst>
              <a:ext uri="{FF2B5EF4-FFF2-40B4-BE49-F238E27FC236}">
                <a16:creationId xmlns:a16="http://schemas.microsoft.com/office/drawing/2014/main" id="{470C155E-4CCC-564B-027C-CDC41E373939}"/>
              </a:ext>
              <a:ext uri="{C183D7F6-B498-43B3-948B-1728B52AA6E4}">
                <adec:decorative xmlns:adec="http://schemas.microsoft.com/office/drawing/2017/decorative" val="1"/>
              </a:ext>
            </a:extLst>
          </p:cNvPr>
          <p:cNvSpPr/>
          <p:nvPr userDrawn="1"/>
        </p:nvSpPr>
        <p:spPr>
          <a:xfrm flipV="1">
            <a:off x="0"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14" name="Rectangle 6">
            <a:extLst>
              <a:ext uri="{FF2B5EF4-FFF2-40B4-BE49-F238E27FC236}">
                <a16:creationId xmlns:a16="http://schemas.microsoft.com/office/drawing/2014/main" id="{7285D770-FD07-EC97-B009-40BA4F4D0F55}"/>
              </a:ext>
              <a:ext uri="{C183D7F6-B498-43B3-948B-1728B52AA6E4}">
                <adec:decorative xmlns:adec="http://schemas.microsoft.com/office/drawing/2017/decorative" val="1"/>
              </a:ext>
            </a:extLst>
          </p:cNvPr>
          <p:cNvSpPr/>
          <p:nvPr userDrawn="1"/>
        </p:nvSpPr>
        <p:spPr>
          <a:xfrm rot="10800000" flipH="1">
            <a:off x="1"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5" name="Freeform: Shape 9">
            <a:extLst>
              <a:ext uri="{FF2B5EF4-FFF2-40B4-BE49-F238E27FC236}">
                <a16:creationId xmlns:a16="http://schemas.microsoft.com/office/drawing/2014/main" id="{9F696CCD-6826-7E03-C9F2-76B5BC139752}"/>
              </a:ext>
              <a:ext uri="{C183D7F6-B498-43B3-948B-1728B52AA6E4}">
                <adec:decorative xmlns:adec="http://schemas.microsoft.com/office/drawing/2017/decorative" val="1"/>
              </a:ext>
            </a:extLst>
          </p:cNvPr>
          <p:cNvSpPr/>
          <p:nvPr userDrawn="1"/>
        </p:nvSpPr>
        <p:spPr>
          <a:xfrm flipV="1">
            <a:off x="0"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4" name="Rectangle 6">
            <a:extLst>
              <a:ext uri="{FF2B5EF4-FFF2-40B4-BE49-F238E27FC236}">
                <a16:creationId xmlns:a16="http://schemas.microsoft.com/office/drawing/2014/main" id="{91A24A50-A008-86B3-5F54-E8B7B3A9C733}"/>
              </a:ext>
              <a:ext uri="{C183D7F6-B498-43B3-948B-1728B52AA6E4}">
                <adec:decorative xmlns:adec="http://schemas.microsoft.com/office/drawing/2017/decorative" val="1"/>
              </a:ext>
            </a:extLst>
          </p:cNvPr>
          <p:cNvSpPr/>
          <p:nvPr userDrawn="1"/>
        </p:nvSpPr>
        <p:spPr>
          <a:xfrm rot="10800000">
            <a:off x="10693958" y="0"/>
            <a:ext cx="1498041" cy="245649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9" name="Freeform: Shape 59">
            <a:extLst>
              <a:ext uri="{FF2B5EF4-FFF2-40B4-BE49-F238E27FC236}">
                <a16:creationId xmlns:a16="http://schemas.microsoft.com/office/drawing/2014/main" id="{C476D228-FB57-F7F8-C68A-E3413EFE8ED5}"/>
              </a:ext>
              <a:ext uri="{C183D7F6-B498-43B3-948B-1728B52AA6E4}">
                <adec:decorative xmlns:adec="http://schemas.microsoft.com/office/drawing/2017/decorative" val="1"/>
              </a:ext>
            </a:extLst>
          </p:cNvPr>
          <p:cNvSpPr/>
          <p:nvPr userDrawn="1"/>
        </p:nvSpPr>
        <p:spPr>
          <a:xfrm flipH="1" flipV="1">
            <a:off x="10702662" y="-1"/>
            <a:ext cx="1489338" cy="2456489"/>
          </a:xfrm>
          <a:custGeom>
            <a:avLst/>
            <a:gdLst>
              <a:gd name="connsiteX0" fmla="*/ 1497298 w 1497298"/>
              <a:gd name="connsiteY0" fmla="*/ 0 h 1457281"/>
              <a:gd name="connsiteX1" fmla="*/ 0 w 1497298"/>
              <a:gd name="connsiteY1" fmla="*/ 0 h 1457281"/>
              <a:gd name="connsiteX2" fmla="*/ 0 w 1497298"/>
              <a:gd name="connsiteY2" fmla="*/ 1457281 h 1457281"/>
            </a:gdLst>
            <a:ahLst/>
            <a:cxnLst>
              <a:cxn ang="0">
                <a:pos x="connsiteX0" y="connsiteY0"/>
              </a:cxn>
              <a:cxn ang="0">
                <a:pos x="connsiteX1" y="connsiteY1"/>
              </a:cxn>
              <a:cxn ang="0">
                <a:pos x="connsiteX2" y="connsiteY2"/>
              </a:cxn>
            </a:cxnLst>
            <a:rect l="l" t="t" r="r" b="b"/>
            <a:pathLst>
              <a:path w="1497298" h="1457281">
                <a:moveTo>
                  <a:pt x="1497298" y="0"/>
                </a:moveTo>
                <a:lnTo>
                  <a:pt x="0" y="0"/>
                </a:lnTo>
                <a:lnTo>
                  <a:pt x="0" y="145728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lt1"/>
              </a:solidFill>
            </a:endParaRPr>
          </a:p>
        </p:txBody>
      </p:sp>
      <p:sp>
        <p:nvSpPr>
          <p:cNvPr id="2" name="Rectangle 6">
            <a:extLst>
              <a:ext uri="{FF2B5EF4-FFF2-40B4-BE49-F238E27FC236}">
                <a16:creationId xmlns:a16="http://schemas.microsoft.com/office/drawing/2014/main" id="{03673381-EECC-4D46-EDE7-C5E028BE1F76}"/>
              </a:ext>
              <a:ext uri="{C183D7F6-B498-43B3-948B-1728B52AA6E4}">
                <adec:decorative xmlns:adec="http://schemas.microsoft.com/office/drawing/2017/decorative" val="1"/>
              </a:ext>
            </a:extLst>
          </p:cNvPr>
          <p:cNvSpPr/>
          <p:nvPr userDrawn="1"/>
        </p:nvSpPr>
        <p:spPr>
          <a:xfrm rot="10800000">
            <a:off x="10693958" y="2456494"/>
            <a:ext cx="1498041" cy="2101947"/>
          </a:xfrm>
          <a:prstGeom prst="rect">
            <a:avLst/>
          </a:prstGeom>
          <a:solidFill>
            <a:schemeClr val="accent3"/>
          </a:solidFill>
          <a:ln w="9525" cap="flat">
            <a:noFill/>
            <a:prstDash val="solid"/>
            <a:miter/>
          </a:ln>
        </p:spPr>
        <p:txBody>
          <a:bodyPr rtlCol="0" anchor="ctr"/>
          <a:lstStyle/>
          <a:p>
            <a:pPr lvl="0"/>
            <a:endParaRPr lang="zh-CN" altLang="en-US">
              <a:solidFill>
                <a:schemeClr val="tx1"/>
              </a:solidFill>
            </a:endParaRPr>
          </a:p>
        </p:txBody>
      </p:sp>
      <p:sp>
        <p:nvSpPr>
          <p:cNvPr id="36" name="Freeform: Shape 9">
            <a:extLst>
              <a:ext uri="{FF2B5EF4-FFF2-40B4-BE49-F238E27FC236}">
                <a16:creationId xmlns:a16="http://schemas.microsoft.com/office/drawing/2014/main" id="{4441DE95-147E-9B38-A464-7A9CF35CE2CE}"/>
              </a:ext>
              <a:ext uri="{C183D7F6-B498-43B3-948B-1728B52AA6E4}">
                <adec:decorative xmlns:adec="http://schemas.microsoft.com/office/drawing/2017/decorative" val="1"/>
              </a:ext>
            </a:extLst>
          </p:cNvPr>
          <p:cNvSpPr/>
          <p:nvPr userDrawn="1"/>
        </p:nvSpPr>
        <p:spPr>
          <a:xfrm flipV="1">
            <a:off x="10693958" y="3813296"/>
            <a:ext cx="1497360" cy="745145"/>
          </a:xfrm>
          <a:custGeom>
            <a:avLst/>
            <a:gdLst>
              <a:gd name="connsiteX0" fmla="*/ 0 w 2351450"/>
              <a:gd name="connsiteY0" fmla="*/ 0 h 1170173"/>
              <a:gd name="connsiteX1" fmla="*/ 2351450 w 2351450"/>
              <a:gd name="connsiteY1" fmla="*/ 0 h 1170173"/>
              <a:gd name="connsiteX2" fmla="*/ 2345674 w 2351450"/>
              <a:gd name="connsiteY2" fmla="*/ 114394 h 1170173"/>
              <a:gd name="connsiteX3" fmla="*/ 1175725 w 2351450"/>
              <a:gd name="connsiteY3" fmla="*/ 1170173 h 1170173"/>
              <a:gd name="connsiteX4" fmla="*/ 5777 w 2351450"/>
              <a:gd name="connsiteY4" fmla="*/ 114394 h 1170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450" h="1170173">
                <a:moveTo>
                  <a:pt x="0" y="0"/>
                </a:moveTo>
                <a:lnTo>
                  <a:pt x="2351450" y="0"/>
                </a:lnTo>
                <a:lnTo>
                  <a:pt x="2345674" y="114394"/>
                </a:lnTo>
                <a:cubicBezTo>
                  <a:pt x="2285450" y="707410"/>
                  <a:pt x="1784630" y="1170173"/>
                  <a:pt x="1175725" y="1170173"/>
                </a:cubicBezTo>
                <a:cubicBezTo>
                  <a:pt x="566821" y="1170173"/>
                  <a:pt x="66001" y="707410"/>
                  <a:pt x="5777" y="114394"/>
                </a:cubicBez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endParaRPr lang="en-GB"/>
          </a:p>
        </p:txBody>
      </p:sp>
    </p:spTree>
    <p:extLst>
      <p:ext uri="{BB962C8B-B14F-4D97-AF65-F5344CB8AC3E}">
        <p14:creationId xmlns:p14="http://schemas.microsoft.com/office/powerpoint/2010/main" val="285303795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1_Content Photo 10">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3" name="Date Placeholder 3">
            <a:extLst>
              <a:ext uri="{FF2B5EF4-FFF2-40B4-BE49-F238E27FC236}">
                <a16:creationId xmlns:a16="http://schemas.microsoft.com/office/drawing/2014/main" id="{8910CE7B-5960-7013-636D-49FD41B6BCC0}"/>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3401568" cy="409575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3401568" cy="1527048"/>
          </a:xfrm>
        </p:spPr>
        <p:txBody>
          <a:bodyPr anchor="b">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248184574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Content Photo 11">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3">
              <a:alphaModFix amt="70000"/>
              <a:extLst>
                <a:ext uri="{28A0092B-C50C-407E-A947-70E740481C1C}">
                  <a14:useLocalDpi xmlns:a14="http://schemas.microsoft.com/office/drawing/2010/main" val="0"/>
                </a:ext>
              </a:extLst>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6D3F58D5-5D81-8C1B-BE88-B4F861BB45C4}"/>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4" name="Footer Placeholder 4">
            <a:extLst>
              <a:ext uri="{FF2B5EF4-FFF2-40B4-BE49-F238E27FC236}">
                <a16:creationId xmlns:a16="http://schemas.microsoft.com/office/drawing/2014/main" id="{F270A83D-C14F-A6B8-ABDC-290FF3106379}"/>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C1085BD5-4C00-5A81-A60D-479D24293537}"/>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3273552" cy="1942773"/>
          </a:xfrm>
        </p:spPr>
        <p:txBody>
          <a:bodyPr anchor="b"/>
          <a:lstStyle/>
          <a:p>
            <a:r>
              <a:rPr lang="en-US"/>
              <a:t>Click to edit Master title style</a:t>
            </a:r>
          </a:p>
        </p:txBody>
      </p:sp>
    </p:spTree>
    <p:extLst>
      <p:ext uri="{BB962C8B-B14F-4D97-AF65-F5344CB8AC3E}">
        <p14:creationId xmlns:p14="http://schemas.microsoft.com/office/powerpoint/2010/main" val="2145774301"/>
      </p:ext>
    </p:extLst>
  </p:cSld>
  <p:clrMapOvr>
    <a:overrideClrMapping bg1="lt1" tx1="dk1" bg2="lt2" tx2="dk2" accent1="accent1" accent2="accent2" accent3="accent3" accent4="accent4" accent5="accent5" accent6="accent6" hlink="hlink" folHlink="folHlink"/>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Content Photo 12">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5" name="Date Placeholder 3">
            <a:extLst>
              <a:ext uri="{FF2B5EF4-FFF2-40B4-BE49-F238E27FC236}">
                <a16:creationId xmlns:a16="http://schemas.microsoft.com/office/drawing/2014/main" id="{37255060-3706-ED3E-72EE-B06981BCE051}"/>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6" name="Footer Placeholder 4">
            <a:extLst>
              <a:ext uri="{FF2B5EF4-FFF2-40B4-BE49-F238E27FC236}">
                <a16:creationId xmlns:a16="http://schemas.microsoft.com/office/drawing/2014/main" id="{67916FD5-B769-56C8-85F9-70492D991EA3}"/>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7" name="Slide Number Placeholder 5">
            <a:extLst>
              <a:ext uri="{FF2B5EF4-FFF2-40B4-BE49-F238E27FC236}">
                <a16:creationId xmlns:a16="http://schemas.microsoft.com/office/drawing/2014/main" id="{ABC4D466-0BDE-5029-DAAE-AAE34A608004}"/>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400800" cy="1390330"/>
          </a:xfrm>
        </p:spPr>
        <p:txBody>
          <a:bodyPr vert="horz" lIns="91440" tIns="45720" rIns="91440" bIns="45720" rtlCol="0">
            <a:normAutofit/>
          </a:bodyPr>
          <a:lstStyle>
            <a:lvl1pPr>
              <a:defRPr lang="en-US" sz="1600"/>
            </a:lvl1pPr>
            <a:lvl2pPr>
              <a:defRPr lang="en-US" sz="1400"/>
            </a:lvl2pPr>
            <a:lvl3pPr>
              <a:defRPr lang="en-US" sz="1200"/>
            </a:lvl3pPr>
            <a:lvl4pPr>
              <a:defRPr lang="en-US" sz="1100"/>
            </a:lvl4pPr>
            <a:lvl5pPr>
              <a:defRPr lang="en-US" sz="1050"/>
            </a:lvl5pPr>
          </a:lstStyle>
          <a:p>
            <a:pPr marL="0" lvl="0" indent="0">
              <a:buNone/>
            </a:pPr>
            <a:r>
              <a:rPr lang="en-US"/>
              <a:t>Click to edit Master text styles</a:t>
            </a:r>
          </a:p>
          <a:p>
            <a:pPr marL="0" lvl="1" indent="0">
              <a:buNone/>
            </a:pPr>
            <a:r>
              <a:rPr lang="en-US"/>
              <a:t>Second level</a:t>
            </a:r>
          </a:p>
          <a:p>
            <a:pPr marL="0" lvl="2" indent="0">
              <a:buNone/>
            </a:pPr>
            <a:r>
              <a:rPr lang="en-US"/>
              <a:t>Third level</a:t>
            </a:r>
          </a:p>
          <a:p>
            <a:pPr marL="0" lvl="3" indent="0">
              <a:buNone/>
            </a:pPr>
            <a:r>
              <a:rPr lang="en-US"/>
              <a:t>Fourth level</a:t>
            </a:r>
          </a:p>
          <a:p>
            <a:pPr marL="0" lvl="4" indent="0">
              <a:buNone/>
            </a:pPr>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012268"/>
            <a:ext cx="3739896" cy="1390330"/>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08246558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Content Photo 13">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55D98176-F4DE-C922-8F4C-3023B1F42482}"/>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4" name="Footer Placeholder 4">
            <a:extLst>
              <a:ext uri="{FF2B5EF4-FFF2-40B4-BE49-F238E27FC236}">
                <a16:creationId xmlns:a16="http://schemas.microsoft.com/office/drawing/2014/main" id="{82ABBC49-F3BA-C751-16CD-1C457A98CF1A}"/>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DFB1C52A-EABA-4BA6-CA0C-982E23D0889B}"/>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55868"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3819079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Content Photo 14">
    <p:bg>
      <p:bgPr>
        <a:solidFill>
          <a:schemeClr val="accent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59778"/>
            <a:ext cx="3494314" cy="365125"/>
          </a:xfrm>
          <a:prstGeom prst="rect">
            <a:avLst/>
          </a:prstGeom>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a:prstGeom prst="rect">
            <a:avLst/>
          </a:prstGeom>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a:prstGeom prst="rect">
            <a:avLst/>
          </a:prstGeo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73719110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Content Photo 15">
    <p:bg>
      <p:bgPr>
        <a:solidFill>
          <a:schemeClr val="accent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5" y="1828800"/>
            <a:ext cx="6446520" cy="4425696"/>
          </a:xfrm>
          <a:blipFill dpi="0" rotWithShape="1">
            <a:blip r:embed="rId2">
              <a:alphaModFix amt="70000"/>
            </a:blip>
            <a:srcRect/>
            <a:stretch>
              <a:fillRect/>
            </a:stretch>
          </a:blipFill>
        </p:spPr>
        <p:txBody>
          <a:bodyPr vert="horz" lIns="91440" tIns="0" rIns="0" bIns="0" rtlCol="0">
            <a:noAutofit/>
          </a:bodyPr>
          <a:lstStyle>
            <a:lvl1pPr>
              <a:defRPr lang="en-US" sz="2400" b="0" i="0"/>
            </a:lvl1pPr>
          </a:lstStyle>
          <a:p>
            <a:pPr marL="0" lvl="0" indent="0">
              <a:lnSpc>
                <a:spcPct val="150000"/>
              </a:lnSpc>
              <a:buFontTx/>
              <a:buNone/>
            </a:pPr>
            <a:r>
              <a:rPr lang="en-US" dirty="0"/>
              <a:t>Click icon to add picture</a:t>
            </a:r>
          </a:p>
        </p:txBody>
      </p:sp>
      <p:sp>
        <p:nvSpPr>
          <p:cNvPr id="13" name="Date Placeholder 3">
            <a:extLst>
              <a:ext uri="{FF2B5EF4-FFF2-40B4-BE49-F238E27FC236}">
                <a16:creationId xmlns:a16="http://schemas.microsoft.com/office/drawing/2014/main" id="{7EEB96C8-7F03-38E4-4664-59F2DA5727CE}"/>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4" name="Footer Placeholder 4">
            <a:extLst>
              <a:ext uri="{FF2B5EF4-FFF2-40B4-BE49-F238E27FC236}">
                <a16:creationId xmlns:a16="http://schemas.microsoft.com/office/drawing/2014/main" id="{6707565B-859D-D15D-1AC5-0AF3413AA0C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5" name="Slide Number Placeholder 5">
            <a:extLst>
              <a:ext uri="{FF2B5EF4-FFF2-40B4-BE49-F238E27FC236}">
                <a16:creationId xmlns:a16="http://schemas.microsoft.com/office/drawing/2014/main" id="{FC4BB45A-89E4-90E3-D23C-CA862A158D8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562088" y="1828800"/>
            <a:ext cx="402336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Tree>
    <p:extLst>
      <p:ext uri="{BB962C8B-B14F-4D97-AF65-F5344CB8AC3E}">
        <p14:creationId xmlns:p14="http://schemas.microsoft.com/office/powerpoint/2010/main" val="349918415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Content Photo 16">
    <p:bg>
      <p:bgPr>
        <a:solidFill>
          <a:schemeClr val="accent2"/>
        </a:solidFill>
        <a:effectLst/>
      </p:bgPr>
    </p:bg>
    <p:spTree>
      <p:nvGrpSpPr>
        <p:cNvPr id="1" name=""/>
        <p:cNvGrpSpPr/>
        <p:nvPr/>
      </p:nvGrpSpPr>
      <p:grpSpPr>
        <a:xfrm>
          <a:off x="0" y="0"/>
          <a:ext cx="0" cy="0"/>
          <a:chOff x="0" y="0"/>
          <a:chExt cx="0" cy="0"/>
        </a:xfrm>
      </p:grpSpPr>
      <p:sp>
        <p:nvSpPr>
          <p:cNvPr id="3" name="Shape">
            <a:extLst>
              <a:ext uri="{FF2B5EF4-FFF2-40B4-BE49-F238E27FC236}">
                <a16:creationId xmlns:a16="http://schemas.microsoft.com/office/drawing/2014/main" id="{44E393A7-A86F-93C8-1753-D8EF833DE353}"/>
              </a:ext>
            </a:extLst>
          </p:cNvPr>
          <p:cNvSpPr/>
          <p:nvPr userDrawn="1"/>
        </p:nvSpPr>
        <p:spPr>
          <a:xfrm>
            <a:off x="719253" y="2479468"/>
            <a:ext cx="3851157" cy="3851157"/>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3" name="Shape">
            <a:extLst>
              <a:ext uri="{FF2B5EF4-FFF2-40B4-BE49-F238E27FC236}">
                <a16:creationId xmlns:a16="http://schemas.microsoft.com/office/drawing/2014/main" id="{349C3C48-AC20-0078-E373-5290E9C2AC4F}"/>
              </a:ext>
            </a:extLst>
          </p:cNvPr>
          <p:cNvSpPr/>
          <p:nvPr/>
        </p:nvSpPr>
        <p:spPr>
          <a:xfrm>
            <a:off x="719253" y="2479468"/>
            <a:ext cx="3851157" cy="3851157"/>
          </a:xfrm>
          <a:prstGeom prst="ellipse">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4" name="Picture Placeholder 9">
            <a:extLst>
              <a:ext uri="{FF2B5EF4-FFF2-40B4-BE49-F238E27FC236}">
                <a16:creationId xmlns:a16="http://schemas.microsoft.com/office/drawing/2014/main" id="{94132971-65DC-DC47-89E3-296CBBAADCAD}"/>
              </a:ext>
            </a:extLst>
          </p:cNvPr>
          <p:cNvSpPr>
            <a:spLocks noGrp="1" noChangeAspect="1"/>
          </p:cNvSpPr>
          <p:nvPr>
            <p:ph type="pic" sz="quarter" idx="10" hasCustomPrompt="1"/>
          </p:nvPr>
        </p:nvSpPr>
        <p:spPr>
          <a:xfrm>
            <a:off x="612648" y="2290890"/>
            <a:ext cx="3817620" cy="3817620"/>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dirty="0"/>
            </a:lvl1pPr>
          </a:lstStyle>
          <a:p>
            <a:pPr marL="0" lvl="0" indent="0">
              <a:lnSpc>
                <a:spcPct val="150000"/>
              </a:lnSpc>
              <a:buFontTx/>
              <a:buNone/>
            </a:pPr>
            <a:r>
              <a:rPr lang="en-US" noProof="0" dirty="0"/>
              <a:t>Click icon to add picture                                    </a:t>
            </a:r>
          </a:p>
        </p:txBody>
      </p:sp>
      <p:sp>
        <p:nvSpPr>
          <p:cNvPr id="16" name="Date Placeholder 3">
            <a:extLst>
              <a:ext uri="{FF2B5EF4-FFF2-40B4-BE49-F238E27FC236}">
                <a16:creationId xmlns:a16="http://schemas.microsoft.com/office/drawing/2014/main" id="{0B3F21E5-2FDA-9D04-BD45-AC60954C2BF8}"/>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7" name="Footer Placeholder 4">
            <a:extLst>
              <a:ext uri="{FF2B5EF4-FFF2-40B4-BE49-F238E27FC236}">
                <a16:creationId xmlns:a16="http://schemas.microsoft.com/office/drawing/2014/main" id="{0B7BB866-907F-2B60-D51F-29FF9AAAFEF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8" name="Slide Number Placeholder 5">
            <a:extLst>
              <a:ext uri="{FF2B5EF4-FFF2-40B4-BE49-F238E27FC236}">
                <a16:creationId xmlns:a16="http://schemas.microsoft.com/office/drawing/2014/main" id="{CE56813F-8698-E2D7-C5A8-92BFA166377E}"/>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208497476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Content Photo 17">
    <p:bg>
      <p:bgPr>
        <a:solidFill>
          <a:schemeClr val="accent1"/>
        </a:solidFill>
        <a:effectLst/>
      </p:bgPr>
    </p:bg>
    <p:spTree>
      <p:nvGrpSpPr>
        <p:cNvPr id="1" name=""/>
        <p:cNvGrpSpPr/>
        <p:nvPr/>
      </p:nvGrpSpPr>
      <p:grpSpPr>
        <a:xfrm>
          <a:off x="0" y="0"/>
          <a:ext cx="0" cy="0"/>
          <a:chOff x="0" y="0"/>
          <a:chExt cx="0" cy="0"/>
        </a:xfrm>
      </p:grpSpPr>
      <p:sp>
        <p:nvSpPr>
          <p:cNvPr id="3" name="Shape">
            <a:extLst>
              <a:ext uri="{FF2B5EF4-FFF2-40B4-BE49-F238E27FC236}">
                <a16:creationId xmlns:a16="http://schemas.microsoft.com/office/drawing/2014/main" id="{54A554AB-0E36-E9A9-8863-3E43418AB077}"/>
              </a:ext>
            </a:extLst>
          </p:cNvPr>
          <p:cNvSpPr/>
          <p:nvPr userDrawn="1"/>
        </p:nvSpPr>
        <p:spPr>
          <a:xfrm>
            <a:off x="831994" y="2708045"/>
            <a:ext cx="3371528" cy="3371528"/>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3" name="Shape">
            <a:extLst>
              <a:ext uri="{FF2B5EF4-FFF2-40B4-BE49-F238E27FC236}">
                <a16:creationId xmlns:a16="http://schemas.microsoft.com/office/drawing/2014/main" id="{9E4EAC90-E4E5-04A2-1118-EC2FBEB9EA9C}"/>
              </a:ext>
            </a:extLst>
          </p:cNvPr>
          <p:cNvSpPr/>
          <p:nvPr/>
        </p:nvSpPr>
        <p:spPr>
          <a:xfrm>
            <a:off x="831994" y="2708045"/>
            <a:ext cx="3371528" cy="3371528"/>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dirty="0">
              <a:solidFill>
                <a:schemeClr val="lt1"/>
              </a:solidFill>
              <a:latin typeface="Karla"/>
              <a:ea typeface="Karla"/>
              <a:cs typeface="Karla"/>
              <a:sym typeface="Karla"/>
            </a:endParaRPr>
          </a:p>
        </p:txBody>
      </p:sp>
      <p:sp>
        <p:nvSpPr>
          <p:cNvPr id="14" name="Picture Placeholder 9">
            <a:extLst>
              <a:ext uri="{FF2B5EF4-FFF2-40B4-BE49-F238E27FC236}">
                <a16:creationId xmlns:a16="http://schemas.microsoft.com/office/drawing/2014/main" id="{45302256-50E1-63D4-DF8F-E894A8CF602C}"/>
              </a:ext>
            </a:extLst>
          </p:cNvPr>
          <p:cNvSpPr>
            <a:spLocks noGrp="1" noChangeAspect="1"/>
          </p:cNvSpPr>
          <p:nvPr>
            <p:ph type="pic" sz="quarter" idx="10"/>
          </p:nvPr>
        </p:nvSpPr>
        <p:spPr>
          <a:xfrm>
            <a:off x="731521" y="2509157"/>
            <a:ext cx="3342168" cy="3342168"/>
          </a:xfrm>
          <a:prstGeom prst="ellipse">
            <a:avLst/>
          </a:prstGeom>
          <a:blipFill dpi="0" rotWithShape="1">
            <a:blip r:embed="rId2">
              <a:alphaModFix amt="75000"/>
            </a:blip>
            <a:srcRect/>
            <a:stretch>
              <a:fillRect/>
            </a:stretch>
          </a:blipFill>
          <a:ln w="25400">
            <a:solidFill>
              <a:schemeClr val="tx1"/>
            </a:solidFill>
          </a:ln>
        </p:spPr>
        <p:txBody>
          <a:bodyPr vert="horz" lIns="91440" tIns="0" rIns="0" bIns="0" rtlCol="0">
            <a:noAutofit/>
          </a:bodyPr>
          <a:lstStyle>
            <a:lvl1pPr>
              <a:defRPr lang="en-US" sz="2400" b="0" i="0" noProof="0"/>
            </a:lvl1pPr>
          </a:lstStyle>
          <a:p>
            <a:pPr marL="0" lvl="0" indent="0">
              <a:lnSpc>
                <a:spcPct val="150000"/>
              </a:lnSpc>
              <a:buFontTx/>
              <a:buNone/>
            </a:pPr>
            <a:r>
              <a:rPr lang="en-US" noProof="0" dirty="0"/>
              <a:t>Click icon to add picture</a:t>
            </a:r>
          </a:p>
        </p:txBody>
      </p:sp>
      <p:sp>
        <p:nvSpPr>
          <p:cNvPr id="15" name="Date Placeholder 3">
            <a:extLst>
              <a:ext uri="{FF2B5EF4-FFF2-40B4-BE49-F238E27FC236}">
                <a16:creationId xmlns:a16="http://schemas.microsoft.com/office/drawing/2014/main" id="{DAD413C4-D035-DD62-FD45-4405788FA19D}"/>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6" name="Footer Placeholder 4">
            <a:extLst>
              <a:ext uri="{FF2B5EF4-FFF2-40B4-BE49-F238E27FC236}">
                <a16:creationId xmlns:a16="http://schemas.microsoft.com/office/drawing/2014/main" id="{9BEDF69E-EA10-1E0F-F9E5-910C4A0B8246}"/>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7" name="Slide Number Placeholder 5">
            <a:extLst>
              <a:ext uri="{FF2B5EF4-FFF2-40B4-BE49-F238E27FC236}">
                <a16:creationId xmlns:a16="http://schemas.microsoft.com/office/drawing/2014/main" id="{DCB35B61-0AD3-6A51-E110-CE7FA57D4F8A}"/>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72408608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itle" preserve="1">
  <p:cSld name="Big Number 1">
    <p:bg>
      <p:bgPr>
        <a:solidFill>
          <a:schemeClr val="accent2"/>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51B2BB27-593B-A70C-746E-96E4FCA30AFE}"/>
              </a:ext>
            </a:extLst>
          </p:cNvPr>
          <p:cNvGrpSpPr/>
          <p:nvPr/>
        </p:nvGrpSpPr>
        <p:grpSpPr>
          <a:xfrm>
            <a:off x="452064" y="432504"/>
            <a:ext cx="11287872" cy="4726236"/>
            <a:chOff x="521208" y="647905"/>
            <a:chExt cx="11365969" cy="5565740"/>
          </a:xfrm>
        </p:grpSpPr>
        <p:sp>
          <p:nvSpPr>
            <p:cNvPr id="16" name="Shape">
              <a:extLst>
                <a:ext uri="{FF2B5EF4-FFF2-40B4-BE49-F238E27FC236}">
                  <a16:creationId xmlns:a16="http://schemas.microsoft.com/office/drawing/2014/main" id="{D6BB408E-BAF2-FC5E-2437-A3A07CE32246}"/>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7" name="Shape">
              <a:extLst>
                <a:ext uri="{FF2B5EF4-FFF2-40B4-BE49-F238E27FC236}">
                  <a16:creationId xmlns:a16="http://schemas.microsoft.com/office/drawing/2014/main" id="{50ED3D8C-1A1A-675D-535E-A38D8522E40E}"/>
                </a:ext>
              </a:extLst>
            </p:cNvPr>
            <p:cNvSpPr/>
            <p:nvPr/>
          </p:nvSpPr>
          <p:spPr>
            <a:xfrm>
              <a:off x="521208" y="647905"/>
              <a:ext cx="11158238" cy="5370984"/>
            </a:xfrm>
            <a:prstGeom prst="rect">
              <a:avLst/>
            </a:prstGeom>
            <a:solidFill>
              <a:schemeClr val="accent1"/>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22" name="Date Placeholder 3">
            <a:extLst>
              <a:ext uri="{FF2B5EF4-FFF2-40B4-BE49-F238E27FC236}">
                <a16:creationId xmlns:a16="http://schemas.microsoft.com/office/drawing/2014/main" id="{22A66431-0131-0F5F-979C-9731039E7009}"/>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23" name="Footer Placeholder 4">
            <a:extLst>
              <a:ext uri="{FF2B5EF4-FFF2-40B4-BE49-F238E27FC236}">
                <a16:creationId xmlns:a16="http://schemas.microsoft.com/office/drawing/2014/main" id="{00B915C9-DB12-0F97-B23A-E36FDC59AD74}"/>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24" name="Slide Number Placeholder 5">
            <a:extLst>
              <a:ext uri="{FF2B5EF4-FFF2-40B4-BE49-F238E27FC236}">
                <a16:creationId xmlns:a16="http://schemas.microsoft.com/office/drawing/2014/main" id="{2CAB59AD-2A8C-2C75-0DA6-82ACDFC40A80}"/>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846197" y="5416242"/>
            <a:ext cx="6499606" cy="1036760"/>
          </a:xfrm>
        </p:spPr>
        <p:txBody>
          <a:bodyPr anchor="ctr">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94944" y="655532"/>
            <a:ext cx="10583560" cy="4114800"/>
          </a:xfrm>
        </p:spPr>
        <p:txBody>
          <a:bodyPr tIns="182880" bIns="0" anchor="ctr">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410938452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type="title" preserve="1">
  <p:cSld name="1_Big Number 1">
    <p:bg>
      <p:bgPr>
        <a:solidFill>
          <a:schemeClr val="accent3"/>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51B2BB27-593B-A70C-746E-96E4FCA30AFE}"/>
              </a:ext>
            </a:extLst>
          </p:cNvPr>
          <p:cNvGrpSpPr/>
          <p:nvPr/>
        </p:nvGrpSpPr>
        <p:grpSpPr>
          <a:xfrm>
            <a:off x="452064" y="1726766"/>
            <a:ext cx="11287872" cy="4726236"/>
            <a:chOff x="521208" y="647905"/>
            <a:chExt cx="11365969" cy="5565740"/>
          </a:xfrm>
        </p:grpSpPr>
        <p:sp>
          <p:nvSpPr>
            <p:cNvPr id="16" name="Shape">
              <a:extLst>
                <a:ext uri="{FF2B5EF4-FFF2-40B4-BE49-F238E27FC236}">
                  <a16:creationId xmlns:a16="http://schemas.microsoft.com/office/drawing/2014/main" id="{D6BB408E-BAF2-FC5E-2437-A3A07CE32246}"/>
                </a:ext>
              </a:extLst>
            </p:cNvPr>
            <p:cNvSpPr/>
            <p:nvPr/>
          </p:nvSpPr>
          <p:spPr>
            <a:xfrm>
              <a:off x="725402" y="1009217"/>
              <a:ext cx="11161775" cy="5204428"/>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sp>
          <p:nvSpPr>
            <p:cNvPr id="17" name="Shape">
              <a:extLst>
                <a:ext uri="{FF2B5EF4-FFF2-40B4-BE49-F238E27FC236}">
                  <a16:creationId xmlns:a16="http://schemas.microsoft.com/office/drawing/2014/main" id="{50ED3D8C-1A1A-675D-535E-A38D8522E40E}"/>
                </a:ext>
              </a:extLst>
            </p:cNvPr>
            <p:cNvSpPr/>
            <p:nvPr/>
          </p:nvSpPr>
          <p:spPr>
            <a:xfrm>
              <a:off x="521208" y="647905"/>
              <a:ext cx="11158238" cy="5370984"/>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dirty="0">
                <a:solidFill>
                  <a:schemeClr val="lt1"/>
                </a:solidFill>
                <a:latin typeface="Karla"/>
                <a:ea typeface="Karla"/>
                <a:cs typeface="Karla"/>
                <a:sym typeface="Karla"/>
              </a:endParaRPr>
            </a:p>
          </p:txBody>
        </p:sp>
      </p:grpSp>
      <p:sp>
        <p:nvSpPr>
          <p:cNvPr id="4" name="Date Placeholder 3">
            <a:extLst>
              <a:ext uri="{FF2B5EF4-FFF2-40B4-BE49-F238E27FC236}">
                <a16:creationId xmlns:a16="http://schemas.microsoft.com/office/drawing/2014/main" id="{F067C9E2-F7EA-DD57-F153-DC5F049B05EC}"/>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5" name="Footer Placeholder 4">
            <a:extLst>
              <a:ext uri="{FF2B5EF4-FFF2-40B4-BE49-F238E27FC236}">
                <a16:creationId xmlns:a16="http://schemas.microsoft.com/office/drawing/2014/main" id="{C6C186D5-A44A-55E5-9D8F-E0D1A439218D}"/>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6" name="Slide Number Placeholder 5">
            <a:extLst>
              <a:ext uri="{FF2B5EF4-FFF2-40B4-BE49-F238E27FC236}">
                <a16:creationId xmlns:a16="http://schemas.microsoft.com/office/drawing/2014/main" id="{561804B9-1E9E-00E8-EABC-8027DFF3EAED}"/>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846197" y="404998"/>
            <a:ext cx="6499606" cy="1036760"/>
          </a:xfrm>
        </p:spPr>
        <p:txBody>
          <a:bodyPr anchor="ctr">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94944" y="1949794"/>
            <a:ext cx="10583560" cy="4114800"/>
          </a:xfrm>
        </p:spPr>
        <p:txBody>
          <a:bodyPr tIns="182880" bIns="0" anchor="ctr">
            <a:normAutofit/>
          </a:bodyPr>
          <a:lstStyle>
            <a:lvl1pPr algn="ctr">
              <a:defRPr sz="23200">
                <a:solidFill>
                  <a:schemeClr val="tx1"/>
                </a:solidFill>
              </a:defRPr>
            </a:lvl1pPr>
          </a:lstStyle>
          <a:p>
            <a:r>
              <a:rPr lang="en-US" dirty="0"/>
              <a:t>##%</a:t>
            </a:r>
          </a:p>
        </p:txBody>
      </p:sp>
    </p:spTree>
    <p:extLst>
      <p:ext uri="{BB962C8B-B14F-4D97-AF65-F5344CB8AC3E}">
        <p14:creationId xmlns:p14="http://schemas.microsoft.com/office/powerpoint/2010/main" val="309419175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75.xml"/><Relationship Id="rId18" Type="http://schemas.openxmlformats.org/officeDocument/2006/relationships/slideLayout" Target="../slideLayouts/slideLayout80.xml"/><Relationship Id="rId26" Type="http://schemas.openxmlformats.org/officeDocument/2006/relationships/slideLayout" Target="../slideLayouts/slideLayout88.xml"/><Relationship Id="rId39" Type="http://schemas.openxmlformats.org/officeDocument/2006/relationships/slideLayout" Target="../slideLayouts/slideLayout101.xml"/><Relationship Id="rId21" Type="http://schemas.openxmlformats.org/officeDocument/2006/relationships/slideLayout" Target="../slideLayouts/slideLayout83.xml"/><Relationship Id="rId34" Type="http://schemas.openxmlformats.org/officeDocument/2006/relationships/slideLayout" Target="../slideLayouts/slideLayout96.xml"/><Relationship Id="rId42" Type="http://schemas.openxmlformats.org/officeDocument/2006/relationships/slideLayout" Target="../slideLayouts/slideLayout104.xml"/><Relationship Id="rId47" Type="http://schemas.openxmlformats.org/officeDocument/2006/relationships/slideLayout" Target="../slideLayouts/slideLayout109.xml"/><Relationship Id="rId50" Type="http://schemas.openxmlformats.org/officeDocument/2006/relationships/slideLayout" Target="../slideLayouts/slideLayout112.xml"/><Relationship Id="rId55" Type="http://schemas.openxmlformats.org/officeDocument/2006/relationships/slideLayout" Target="../slideLayouts/slideLayout117.xml"/><Relationship Id="rId63" Type="http://schemas.openxmlformats.org/officeDocument/2006/relationships/theme" Target="../theme/theme2.xml"/><Relationship Id="rId7" Type="http://schemas.openxmlformats.org/officeDocument/2006/relationships/slideLayout" Target="../slideLayouts/slideLayout6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9" Type="http://schemas.openxmlformats.org/officeDocument/2006/relationships/slideLayout" Target="../slideLayouts/slideLayout91.xml"/><Relationship Id="rId11" Type="http://schemas.openxmlformats.org/officeDocument/2006/relationships/slideLayout" Target="../slideLayouts/slideLayout73.xml"/><Relationship Id="rId24" Type="http://schemas.openxmlformats.org/officeDocument/2006/relationships/slideLayout" Target="../slideLayouts/slideLayout86.xml"/><Relationship Id="rId32" Type="http://schemas.openxmlformats.org/officeDocument/2006/relationships/slideLayout" Target="../slideLayouts/slideLayout94.xml"/><Relationship Id="rId37" Type="http://schemas.openxmlformats.org/officeDocument/2006/relationships/slideLayout" Target="../slideLayouts/slideLayout99.xml"/><Relationship Id="rId40" Type="http://schemas.openxmlformats.org/officeDocument/2006/relationships/slideLayout" Target="../slideLayouts/slideLayout102.xml"/><Relationship Id="rId45" Type="http://schemas.openxmlformats.org/officeDocument/2006/relationships/slideLayout" Target="../slideLayouts/slideLayout107.xml"/><Relationship Id="rId53" Type="http://schemas.openxmlformats.org/officeDocument/2006/relationships/slideLayout" Target="../slideLayouts/slideLayout115.xml"/><Relationship Id="rId58" Type="http://schemas.openxmlformats.org/officeDocument/2006/relationships/slideLayout" Target="../slideLayouts/slideLayout120.xml"/><Relationship Id="rId5" Type="http://schemas.openxmlformats.org/officeDocument/2006/relationships/slideLayout" Target="../slideLayouts/slideLayout67.xml"/><Relationship Id="rId61" Type="http://schemas.openxmlformats.org/officeDocument/2006/relationships/slideLayout" Target="../slideLayouts/slideLayout123.xml"/><Relationship Id="rId19" Type="http://schemas.openxmlformats.org/officeDocument/2006/relationships/slideLayout" Target="../slideLayouts/slideLayout81.xml"/><Relationship Id="rId14" Type="http://schemas.openxmlformats.org/officeDocument/2006/relationships/slideLayout" Target="../slideLayouts/slideLayout76.xml"/><Relationship Id="rId22" Type="http://schemas.openxmlformats.org/officeDocument/2006/relationships/slideLayout" Target="../slideLayouts/slideLayout84.xml"/><Relationship Id="rId27" Type="http://schemas.openxmlformats.org/officeDocument/2006/relationships/slideLayout" Target="../slideLayouts/slideLayout89.xml"/><Relationship Id="rId30" Type="http://schemas.openxmlformats.org/officeDocument/2006/relationships/slideLayout" Target="../slideLayouts/slideLayout92.xml"/><Relationship Id="rId35" Type="http://schemas.openxmlformats.org/officeDocument/2006/relationships/slideLayout" Target="../slideLayouts/slideLayout97.xml"/><Relationship Id="rId43" Type="http://schemas.openxmlformats.org/officeDocument/2006/relationships/slideLayout" Target="../slideLayouts/slideLayout105.xml"/><Relationship Id="rId48" Type="http://schemas.openxmlformats.org/officeDocument/2006/relationships/slideLayout" Target="../slideLayouts/slideLayout110.xml"/><Relationship Id="rId56" Type="http://schemas.openxmlformats.org/officeDocument/2006/relationships/slideLayout" Target="../slideLayouts/slideLayout118.xml"/><Relationship Id="rId8" Type="http://schemas.openxmlformats.org/officeDocument/2006/relationships/slideLayout" Target="../slideLayouts/slideLayout70.xml"/><Relationship Id="rId51" Type="http://schemas.openxmlformats.org/officeDocument/2006/relationships/slideLayout" Target="../slideLayouts/slideLayout113.xml"/><Relationship Id="rId3" Type="http://schemas.openxmlformats.org/officeDocument/2006/relationships/slideLayout" Target="../slideLayouts/slideLayout65.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5" Type="http://schemas.openxmlformats.org/officeDocument/2006/relationships/slideLayout" Target="../slideLayouts/slideLayout87.xml"/><Relationship Id="rId33" Type="http://schemas.openxmlformats.org/officeDocument/2006/relationships/slideLayout" Target="../slideLayouts/slideLayout95.xml"/><Relationship Id="rId38" Type="http://schemas.openxmlformats.org/officeDocument/2006/relationships/slideLayout" Target="../slideLayouts/slideLayout100.xml"/><Relationship Id="rId46" Type="http://schemas.openxmlformats.org/officeDocument/2006/relationships/slideLayout" Target="../slideLayouts/slideLayout108.xml"/><Relationship Id="rId59" Type="http://schemas.openxmlformats.org/officeDocument/2006/relationships/slideLayout" Target="../slideLayouts/slideLayout121.xml"/><Relationship Id="rId20" Type="http://schemas.openxmlformats.org/officeDocument/2006/relationships/slideLayout" Target="../slideLayouts/slideLayout82.xml"/><Relationship Id="rId41" Type="http://schemas.openxmlformats.org/officeDocument/2006/relationships/slideLayout" Target="../slideLayouts/slideLayout103.xml"/><Relationship Id="rId54" Type="http://schemas.openxmlformats.org/officeDocument/2006/relationships/slideLayout" Target="../slideLayouts/slideLayout116.xml"/><Relationship Id="rId62" Type="http://schemas.openxmlformats.org/officeDocument/2006/relationships/slideLayout" Target="../slideLayouts/slideLayout12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5" Type="http://schemas.openxmlformats.org/officeDocument/2006/relationships/slideLayout" Target="../slideLayouts/slideLayout77.xml"/><Relationship Id="rId23" Type="http://schemas.openxmlformats.org/officeDocument/2006/relationships/slideLayout" Target="../slideLayouts/slideLayout85.xml"/><Relationship Id="rId28" Type="http://schemas.openxmlformats.org/officeDocument/2006/relationships/slideLayout" Target="../slideLayouts/slideLayout90.xml"/><Relationship Id="rId36" Type="http://schemas.openxmlformats.org/officeDocument/2006/relationships/slideLayout" Target="../slideLayouts/slideLayout98.xml"/><Relationship Id="rId49" Type="http://schemas.openxmlformats.org/officeDocument/2006/relationships/slideLayout" Target="../slideLayouts/slideLayout111.xml"/><Relationship Id="rId57" Type="http://schemas.openxmlformats.org/officeDocument/2006/relationships/slideLayout" Target="../slideLayouts/slideLayout119.xml"/><Relationship Id="rId10" Type="http://schemas.openxmlformats.org/officeDocument/2006/relationships/slideLayout" Target="../slideLayouts/slideLayout72.xml"/><Relationship Id="rId31" Type="http://schemas.openxmlformats.org/officeDocument/2006/relationships/slideLayout" Target="../slideLayouts/slideLayout93.xml"/><Relationship Id="rId44" Type="http://schemas.openxmlformats.org/officeDocument/2006/relationships/slideLayout" Target="../slideLayouts/slideLayout106.xml"/><Relationship Id="rId52" Type="http://schemas.openxmlformats.org/officeDocument/2006/relationships/slideLayout" Target="../slideLayouts/slideLayout114.xml"/><Relationship Id="rId60" Type="http://schemas.openxmlformats.org/officeDocument/2006/relationships/slideLayout" Target="../slideLayouts/slideLayout122.xml"/><Relationship Id="rId4" Type="http://schemas.openxmlformats.org/officeDocument/2006/relationships/slideLayout" Target="../slideLayouts/slideLayout66.xml"/><Relationship Id="rId9"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400" y="128587"/>
            <a:ext cx="10858500" cy="900112"/>
          </a:xfrm>
          <a:prstGeom prst="rect">
            <a:avLst/>
          </a:prstGeom>
        </p:spPr>
        <p:txBody>
          <a:bodyPr vert="horz" lIns="0" tIns="0" rIns="0" bIns="0" rtlCol="0" anchor="b">
            <a:normAutofit/>
          </a:bodyPr>
          <a:lstStyle/>
          <a:p>
            <a:r>
              <a:rPr lang="en-US" sz="1418"/>
              <a:t>Click to edit Master title style</a:t>
            </a:r>
          </a:p>
        </p:txBody>
      </p:sp>
      <p:sp>
        <p:nvSpPr>
          <p:cNvPr id="3" name="Text Placeholder 2"/>
          <p:cNvSpPr>
            <a:spLocks noGrp="1"/>
          </p:cNvSpPr>
          <p:nvPr>
            <p:ph type="body" idx="1"/>
          </p:nvPr>
        </p:nvSpPr>
        <p:spPr>
          <a:xfrm>
            <a:off x="660400" y="1130300"/>
            <a:ext cx="10858500" cy="5003800"/>
          </a:xfrm>
          <a:prstGeom prst="rect">
            <a:avLst/>
          </a:prstGeom>
        </p:spPr>
        <p:txBody>
          <a:bodyPr vert="horz" lIns="0" tIns="0" rIns="0" bIns="0" rtlCol="0">
            <a:normAutofit/>
          </a:bodyPr>
          <a:lstStyle/>
          <a:p>
            <a:pPr lvl="0"/>
            <a:r>
              <a:rPr lang="en-US" sz="1418"/>
              <a:t>Click to edit Master text styles</a:t>
            </a:r>
            <a:endParaRPr lang="en-US"/>
          </a:p>
          <a:p>
            <a:pPr lvl="1"/>
            <a:r>
              <a:rPr lang="en-US" sz="1418"/>
              <a:t>Second level</a:t>
            </a:r>
          </a:p>
          <a:p>
            <a:pPr lvl="2"/>
            <a:r>
              <a:rPr lang="en-US" sz="1418"/>
              <a:t>Third level</a:t>
            </a:r>
          </a:p>
          <a:p>
            <a:pPr lvl="3"/>
            <a:r>
              <a:rPr lang="en-US" sz="1418"/>
              <a:t>Fourth level</a:t>
            </a:r>
          </a:p>
          <a:p>
            <a:pPr lvl="4"/>
            <a:r>
              <a:rPr lang="en-US" sz="1418"/>
              <a:t>Fifth level</a:t>
            </a:r>
          </a:p>
        </p:txBody>
      </p:sp>
      <p:sp>
        <p:nvSpPr>
          <p:cNvPr id="9" name="Date Placeholder 3">
            <a:extLst>
              <a:ext uri="{FF2B5EF4-FFF2-40B4-BE49-F238E27FC236}">
                <a16:creationId xmlns:a16="http://schemas.microsoft.com/office/drawing/2014/main" id="{79DDEA0E-07E9-13B1-EDC7-61BAFA5FF753}"/>
              </a:ext>
            </a:extLst>
          </p:cNvPr>
          <p:cNvSpPr>
            <a:spLocks noGrp="1"/>
          </p:cNvSpPr>
          <p:nvPr>
            <p:ph type="dt" sz="half" idx="2"/>
          </p:nvPr>
        </p:nvSpPr>
        <p:spPr>
          <a:xfrm>
            <a:off x="657225" y="6400800"/>
            <a:ext cx="2743200" cy="266700"/>
          </a:xfrm>
        </p:spPr>
        <p:txBody>
          <a:bodyPr lIns="0" tIns="0" rIns="0" bIns="0"/>
          <a:lstStyle>
            <a:lvl1pPr>
              <a:defRPr sz="1200"/>
            </a:lvl1pPr>
          </a:lstStyle>
          <a:p>
            <a:fld id="{FD138C57-8E3B-4697-92F8-0ED9B71F7E17}" type="datetime1">
              <a:rPr lang="en-US" smtClean="0"/>
              <a:pPr/>
              <a:t>4/15/2025</a:t>
            </a:fld>
            <a:endParaRPr lang="en-US"/>
          </a:p>
        </p:txBody>
      </p:sp>
      <p:sp>
        <p:nvSpPr>
          <p:cNvPr id="8" name="Footer Placeholder 4">
            <a:extLst>
              <a:ext uri="{FF2B5EF4-FFF2-40B4-BE49-F238E27FC236}">
                <a16:creationId xmlns:a16="http://schemas.microsoft.com/office/drawing/2014/main" id="{1EA10547-A0BF-14BF-EF18-92FBBF644CF2}"/>
              </a:ext>
            </a:extLst>
          </p:cNvPr>
          <p:cNvSpPr>
            <a:spLocks noGrp="1"/>
          </p:cNvSpPr>
          <p:nvPr>
            <p:ph type="ftr" sz="quarter" idx="3"/>
          </p:nvPr>
        </p:nvSpPr>
        <p:spPr>
          <a:xfrm>
            <a:off x="4267200" y="6400800"/>
            <a:ext cx="3657600" cy="266700"/>
          </a:xfrm>
        </p:spPr>
        <p:txBody>
          <a:bodyPr lIns="0" tIns="0" rIns="0" bIns="0"/>
          <a:lstStyle>
            <a:lvl1pPr algn="ctr">
              <a:defRPr sz="1200"/>
            </a:lvl1pPr>
          </a:lstStyle>
          <a:p>
            <a:r>
              <a:rPr lang="en-US"/>
              <a:t>Sample Footer Text</a:t>
            </a:r>
          </a:p>
        </p:txBody>
      </p:sp>
      <p:sp>
        <p:nvSpPr>
          <p:cNvPr id="7" name="Slide Number Placeholder 5">
            <a:extLst>
              <a:ext uri="{FF2B5EF4-FFF2-40B4-BE49-F238E27FC236}">
                <a16:creationId xmlns:a16="http://schemas.microsoft.com/office/drawing/2014/main" id="{C413A03B-58A6-5266-F4CA-95B7A6F4BCC7}"/>
              </a:ext>
            </a:extLst>
          </p:cNvPr>
          <p:cNvSpPr>
            <a:spLocks noGrp="1"/>
          </p:cNvSpPr>
          <p:nvPr>
            <p:ph type="sldNum" sz="quarter" idx="4"/>
          </p:nvPr>
        </p:nvSpPr>
        <p:spPr>
          <a:xfrm>
            <a:off x="8274049" y="6400800"/>
            <a:ext cx="3241675" cy="266700"/>
          </a:xfrm>
        </p:spPr>
        <p:txBody>
          <a:bodyPr lIns="0" tIns="0" rIns="0" bIns="0"/>
          <a:lstStyle>
            <a:lvl1pPr algn="r">
              <a:defRPr sz="1200"/>
            </a:lvl1pPr>
          </a:lstStyle>
          <a:p>
            <a:fld id="{CC057153-B650-4DEB-B370-79DDCFDCE93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3" r:id="rId4"/>
    <p:sldLayoutId id="2147483707" r:id="rId5"/>
    <p:sldLayoutId id="2147483650" r:id="rId6"/>
    <p:sldLayoutId id="2147483654" r:id="rId7"/>
    <p:sldLayoutId id="2147483754" r:id="rId8"/>
    <p:sldLayoutId id="2147483755" r:id="rId9"/>
    <p:sldLayoutId id="2147483760" r:id="rId10"/>
    <p:sldLayoutId id="2147483761" r:id="rId11"/>
    <p:sldLayoutId id="2147483762" r:id="rId12"/>
    <p:sldLayoutId id="2147483662" r:id="rId13"/>
    <p:sldLayoutId id="2147483763"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2" r:id="rId23"/>
    <p:sldLayoutId id="2147483671"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752" r:id="rId43"/>
    <p:sldLayoutId id="2147483753" r:id="rId44"/>
    <p:sldLayoutId id="2147483691" r:id="rId45"/>
    <p:sldLayoutId id="2147483692" r:id="rId46"/>
    <p:sldLayoutId id="2147483693" r:id="rId47"/>
    <p:sldLayoutId id="2147483694" r:id="rId48"/>
    <p:sldLayoutId id="2147483695" r:id="rId49"/>
    <p:sldLayoutId id="2147483696" r:id="rId50"/>
    <p:sldLayoutId id="2147483697" r:id="rId51"/>
    <p:sldLayoutId id="2147483756" r:id="rId52"/>
    <p:sldLayoutId id="2147483757" r:id="rId53"/>
    <p:sldLayoutId id="2147483758" r:id="rId54"/>
    <p:sldLayoutId id="2147483759" r:id="rId55"/>
    <p:sldLayoutId id="2147483698" r:id="rId56"/>
    <p:sldLayoutId id="2147483699" r:id="rId57"/>
    <p:sldLayoutId id="2147483700" r:id="rId58"/>
    <p:sldLayoutId id="2147483701" r:id="rId59"/>
    <p:sldLayoutId id="2147483702" r:id="rId60"/>
    <p:sldLayoutId id="2147483661" r:id="rId61"/>
    <p:sldLayoutId id="2147483764" r:id="rId62"/>
  </p:sldLayoutIdLst>
  <p:hf sldNum="0" hdr="0" ftr="0" dt="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1"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7" y="548640"/>
            <a:ext cx="10966705"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966706"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3">
            <a:extLst>
              <a:ext uri="{FF2B5EF4-FFF2-40B4-BE49-F238E27FC236}">
                <a16:creationId xmlns:a16="http://schemas.microsoft.com/office/drawing/2014/main" id="{33DF0476-5166-41FD-C225-49439DCDAFD9}"/>
              </a:ext>
            </a:extLst>
          </p:cNvPr>
          <p:cNvSpPr>
            <a:spLocks noGrp="1"/>
          </p:cNvSpPr>
          <p:nvPr>
            <p:ph type="dt" sz="half" idx="2"/>
          </p:nvPr>
        </p:nvSpPr>
        <p:spPr>
          <a:xfrm>
            <a:off x="612647" y="6453002"/>
            <a:ext cx="3494314" cy="365125"/>
          </a:xfrm>
          <a:prstGeom prst="rect">
            <a:avLst/>
          </a:prstGeom>
        </p:spPr>
        <p:txBody>
          <a:bodyPr/>
          <a:lstStyle>
            <a:lvl1pPr>
              <a:defRPr sz="1200"/>
            </a:lvl1pPr>
          </a:lstStyle>
          <a:p>
            <a:endParaRPr lang="en-US" dirty="0"/>
          </a:p>
        </p:txBody>
      </p:sp>
      <p:sp>
        <p:nvSpPr>
          <p:cNvPr id="13" name="Footer Placeholder 4">
            <a:extLst>
              <a:ext uri="{FF2B5EF4-FFF2-40B4-BE49-F238E27FC236}">
                <a16:creationId xmlns:a16="http://schemas.microsoft.com/office/drawing/2014/main" id="{A69E184B-1B22-9BF1-2582-DB91379B44E0}"/>
              </a:ext>
            </a:extLst>
          </p:cNvPr>
          <p:cNvSpPr>
            <a:spLocks noGrp="1"/>
          </p:cNvSpPr>
          <p:nvPr>
            <p:ph type="ftr" sz="quarter" idx="3"/>
          </p:nvPr>
        </p:nvSpPr>
        <p:spPr>
          <a:xfrm>
            <a:off x="8394504" y="6453002"/>
            <a:ext cx="2805405" cy="365125"/>
          </a:xfrm>
          <a:prstGeom prst="rect">
            <a:avLst/>
          </a:prstGeom>
        </p:spPr>
        <p:txBody>
          <a:bodyPr/>
          <a:lstStyle>
            <a:lvl1pPr>
              <a:defRPr sz="1200"/>
            </a:lvl1pPr>
          </a:lstStyle>
          <a:p>
            <a:endParaRPr lang="en-US" dirty="0"/>
          </a:p>
        </p:txBody>
      </p:sp>
      <p:sp>
        <p:nvSpPr>
          <p:cNvPr id="14" name="Slide Number Placeholder 5">
            <a:extLst>
              <a:ext uri="{FF2B5EF4-FFF2-40B4-BE49-F238E27FC236}">
                <a16:creationId xmlns:a16="http://schemas.microsoft.com/office/drawing/2014/main" id="{34EE38FC-102D-E92F-9B25-3E95395CCBED}"/>
              </a:ext>
            </a:extLst>
          </p:cNvPr>
          <p:cNvSpPr>
            <a:spLocks noGrp="1"/>
          </p:cNvSpPr>
          <p:nvPr>
            <p:ph type="sldNum" sz="quarter" idx="4"/>
          </p:nvPr>
        </p:nvSpPr>
        <p:spPr>
          <a:xfrm>
            <a:off x="11150145" y="6453002"/>
            <a:ext cx="429207" cy="365125"/>
          </a:xfrm>
          <a:prstGeom prst="rect">
            <a:avLst/>
          </a:prstGeom>
        </p:spPr>
        <p:txBody>
          <a:bodyPr/>
          <a:lstStyle>
            <a:lvl1pPr>
              <a:defRPr sz="1200"/>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022277077"/>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89" r:id="rId14"/>
    <p:sldLayoutId id="2147483790" r:id="rId15"/>
    <p:sldLayoutId id="2147483791" r:id="rId16"/>
    <p:sldLayoutId id="2147483792" r:id="rId17"/>
    <p:sldLayoutId id="2147483793" r:id="rId18"/>
    <p:sldLayoutId id="2147483794" r:id="rId19"/>
    <p:sldLayoutId id="2147483795" r:id="rId20"/>
    <p:sldLayoutId id="2147483796" r:id="rId21"/>
    <p:sldLayoutId id="2147483797" r:id="rId22"/>
    <p:sldLayoutId id="2147483798" r:id="rId23"/>
    <p:sldLayoutId id="2147483799" r:id="rId24"/>
    <p:sldLayoutId id="2147483800" r:id="rId25"/>
    <p:sldLayoutId id="2147483801" r:id="rId26"/>
    <p:sldLayoutId id="2147483802" r:id="rId27"/>
    <p:sldLayoutId id="2147483803" r:id="rId28"/>
    <p:sldLayoutId id="2147483804" r:id="rId29"/>
    <p:sldLayoutId id="2147483805" r:id="rId30"/>
    <p:sldLayoutId id="2147483806" r:id="rId31"/>
    <p:sldLayoutId id="2147483807" r:id="rId32"/>
    <p:sldLayoutId id="2147483808" r:id="rId33"/>
    <p:sldLayoutId id="2147483809" r:id="rId34"/>
    <p:sldLayoutId id="2147483810" r:id="rId35"/>
    <p:sldLayoutId id="2147483811" r:id="rId36"/>
    <p:sldLayoutId id="2147483812" r:id="rId37"/>
    <p:sldLayoutId id="2147483813" r:id="rId38"/>
    <p:sldLayoutId id="2147483814" r:id="rId39"/>
    <p:sldLayoutId id="2147483815" r:id="rId40"/>
    <p:sldLayoutId id="2147483838" r:id="rId41"/>
    <p:sldLayoutId id="2147483817" r:id="rId42"/>
    <p:sldLayoutId id="2147483818" r:id="rId43"/>
    <p:sldLayoutId id="2147483819" r:id="rId44"/>
    <p:sldLayoutId id="2147483820" r:id="rId45"/>
    <p:sldLayoutId id="2147483821" r:id="rId46"/>
    <p:sldLayoutId id="2147483822" r:id="rId47"/>
    <p:sldLayoutId id="2147483823" r:id="rId48"/>
    <p:sldLayoutId id="2147483824" r:id="rId49"/>
    <p:sldLayoutId id="2147483825" r:id="rId50"/>
    <p:sldLayoutId id="2147483826" r:id="rId51"/>
    <p:sldLayoutId id="2147483827" r:id="rId52"/>
    <p:sldLayoutId id="2147483828" r:id="rId53"/>
    <p:sldLayoutId id="2147483829" r:id="rId54"/>
    <p:sldLayoutId id="2147483830" r:id="rId55"/>
    <p:sldLayoutId id="2147483831" r:id="rId56"/>
    <p:sldLayoutId id="2147483832" r:id="rId57"/>
    <p:sldLayoutId id="2147483833" r:id="rId58"/>
    <p:sldLayoutId id="2147483834" r:id="rId59"/>
    <p:sldLayoutId id="2147483835" r:id="rId60"/>
    <p:sldLayoutId id="2147483836" r:id="rId61"/>
    <p:sldLayoutId id="2147483837" r:id="rId62"/>
  </p:sldLayoutIdLst>
  <p:hf sldNum="0" hdr="0" ftr="0" dt="0"/>
  <p:txStyles>
    <p:titleStyle>
      <a:lvl1pPr algn="l" defTabSz="914400" rtl="0" eaLnBrk="1" latinLnBrk="0" hangingPunct="1">
        <a:lnSpc>
          <a:spcPct val="90000"/>
        </a:lnSpc>
        <a:spcBef>
          <a:spcPct val="0"/>
        </a:spcBef>
        <a:buNone/>
        <a:defRPr sz="36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6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3872E-D8F0-BF64-FC5F-317F5A47DBCD}"/>
              </a:ext>
            </a:extLst>
          </p:cNvPr>
          <p:cNvSpPr>
            <a:spLocks noGrp="1"/>
          </p:cNvSpPr>
          <p:nvPr>
            <p:ph type="ctrTitle"/>
          </p:nvPr>
        </p:nvSpPr>
        <p:spPr>
          <a:xfrm>
            <a:off x="189816" y="296910"/>
            <a:ext cx="10705105" cy="1434069"/>
          </a:xfrm>
        </p:spPr>
        <p:txBody>
          <a:bodyPr/>
          <a:lstStyle/>
          <a:p>
            <a:r>
              <a:rPr lang="en-US" sz="2800" cap="all" dirty="0">
                <a:solidFill>
                  <a:srgbClr val="00B050"/>
                </a:solidFill>
                <a:latin typeface="Times New Roman"/>
                <a:ea typeface="Segoe UI Black"/>
                <a:cs typeface="Times New Roman"/>
              </a:rPr>
              <a:t>KAKINADA INSTITUTE OF ENGINEERING &amp;TECHNOLOGY-II</a:t>
            </a:r>
            <a:br>
              <a:rPr lang="en-US" sz="2800" cap="all" dirty="0">
                <a:latin typeface="Times New Roman"/>
                <a:ea typeface="Segoe UI Black"/>
                <a:cs typeface="Times New Roman"/>
              </a:rPr>
            </a:br>
            <a:br>
              <a:rPr lang="en-US" sz="2800" cap="all" dirty="0">
                <a:latin typeface="Times New Roman"/>
                <a:ea typeface="Segoe UI Black"/>
                <a:cs typeface="Times New Roman"/>
              </a:rPr>
            </a:br>
            <a:endParaRPr lang="en-US" sz="2800" b="0">
              <a:solidFill>
                <a:srgbClr val="000000"/>
              </a:solidFill>
              <a:latin typeface="Times New Roman"/>
              <a:ea typeface="Segoe UI Black"/>
              <a:cs typeface="Times New Roman"/>
            </a:endParaRPr>
          </a:p>
        </p:txBody>
      </p:sp>
      <p:sp>
        <p:nvSpPr>
          <p:cNvPr id="3" name="Subtitle 2">
            <a:extLst>
              <a:ext uri="{FF2B5EF4-FFF2-40B4-BE49-F238E27FC236}">
                <a16:creationId xmlns:a16="http://schemas.microsoft.com/office/drawing/2014/main" id="{DEB480B4-3B70-1D3F-43D1-F14B9904D8BF}"/>
              </a:ext>
            </a:extLst>
          </p:cNvPr>
          <p:cNvSpPr>
            <a:spLocks noGrp="1"/>
          </p:cNvSpPr>
          <p:nvPr>
            <p:ph type="subTitle" idx="1"/>
          </p:nvPr>
        </p:nvSpPr>
        <p:spPr>
          <a:xfrm>
            <a:off x="2815630" y="1500028"/>
            <a:ext cx="5210770" cy="429600"/>
          </a:xfrm>
        </p:spPr>
        <p:txBody>
          <a:bodyPr vert="horz" lIns="0" tIns="0" rIns="0" bIns="0" rtlCol="0" anchor="t">
            <a:noAutofit/>
          </a:bodyPr>
          <a:lstStyle/>
          <a:p>
            <a:r>
              <a:rPr lang="en-US" sz="2800" b="1" u="sng" dirty="0">
                <a:solidFill>
                  <a:srgbClr val="FF0000"/>
                </a:solidFill>
                <a:latin typeface="Univers Condensed Light"/>
                <a:cs typeface="Arial"/>
              </a:rPr>
              <a:t>YOLO REAL TIME OBJECT DETECTION</a:t>
            </a:r>
            <a:endParaRPr lang="en-US" sz="2400" dirty="0">
              <a:solidFill>
                <a:srgbClr val="000000"/>
              </a:solidFill>
              <a:latin typeface="Univers Condensed Light"/>
              <a:cs typeface="Arial"/>
            </a:endParaRPr>
          </a:p>
        </p:txBody>
      </p:sp>
      <p:sp>
        <p:nvSpPr>
          <p:cNvPr id="5" name="Content Placeholder 4">
            <a:extLst>
              <a:ext uri="{FF2B5EF4-FFF2-40B4-BE49-F238E27FC236}">
                <a16:creationId xmlns:a16="http://schemas.microsoft.com/office/drawing/2014/main" id="{BF48FAAD-5698-8F60-B5F5-D8E6848186B7}"/>
              </a:ext>
            </a:extLst>
          </p:cNvPr>
          <p:cNvSpPr>
            <a:spLocks noGrp="1"/>
          </p:cNvSpPr>
          <p:nvPr>
            <p:ph sz="quarter" idx="17"/>
          </p:nvPr>
        </p:nvSpPr>
        <p:spPr>
          <a:xfrm rot="-10800000" flipV="1">
            <a:off x="220713" y="3908023"/>
            <a:ext cx="7647967" cy="2039893"/>
          </a:xfrm>
        </p:spPr>
        <p:txBody>
          <a:bodyPr/>
          <a:lstStyle/>
          <a:p>
            <a:pPr marL="511810" indent="-457200">
              <a:buAutoNum type="arabicPeriod"/>
            </a:pPr>
            <a:r>
              <a:rPr lang="en-US" sz="2000" b="1" dirty="0">
                <a:solidFill>
                  <a:srgbClr val="000000"/>
                </a:solidFill>
                <a:latin typeface="Univers Condensed Light"/>
              </a:rPr>
              <a:t>RELLI PRAVEEN                                        216Q1A4585</a:t>
            </a:r>
            <a:endParaRPr lang="en-US" sz="2000" b="1" dirty="0">
              <a:cs typeface="Arial"/>
            </a:endParaRPr>
          </a:p>
          <a:p>
            <a:pPr marL="511810" indent="-457200">
              <a:buAutoNum type="arabicPeriod"/>
            </a:pPr>
            <a:r>
              <a:rPr lang="en-US" sz="2000" b="1" dirty="0">
                <a:solidFill>
                  <a:srgbClr val="000000"/>
                </a:solidFill>
                <a:latin typeface="Univers Condensed Light"/>
              </a:rPr>
              <a:t>Y.V.S.CHANDRA                                       216Q1A4567</a:t>
            </a:r>
          </a:p>
          <a:p>
            <a:pPr marL="511810" indent="-457200">
              <a:buAutoNum type="arabicPeriod"/>
            </a:pPr>
            <a:r>
              <a:rPr lang="en-US" sz="2000" b="1" dirty="0">
                <a:solidFill>
                  <a:srgbClr val="000000"/>
                </a:solidFill>
                <a:latin typeface="Univers Condensed Light"/>
              </a:rPr>
              <a:t>N.SAI                                                        216Q1A4584</a:t>
            </a:r>
          </a:p>
          <a:p>
            <a:pPr marL="511810" indent="-457200">
              <a:buAutoNum type="arabicPeriod"/>
            </a:pPr>
            <a:r>
              <a:rPr lang="en-US" sz="2000" b="1" dirty="0">
                <a:solidFill>
                  <a:srgbClr val="000000"/>
                </a:solidFill>
                <a:latin typeface="Univers Condensed Light"/>
              </a:rPr>
              <a:t>NAGARAJU                                              216Q1A4582</a:t>
            </a:r>
          </a:p>
          <a:p>
            <a:pPr marL="511810" indent="-457200">
              <a:buAutoNum type="arabicPeriod"/>
            </a:pPr>
            <a:r>
              <a:rPr lang="en-US" sz="2000" b="1" dirty="0">
                <a:solidFill>
                  <a:srgbClr val="000000"/>
                </a:solidFill>
                <a:latin typeface="Univers Condensed Light"/>
              </a:rPr>
              <a:t>GNANESWAR                                          216Q1A4591</a:t>
            </a:r>
          </a:p>
        </p:txBody>
      </p:sp>
      <p:sp>
        <p:nvSpPr>
          <p:cNvPr id="9" name="TextBox 8">
            <a:extLst>
              <a:ext uri="{FF2B5EF4-FFF2-40B4-BE49-F238E27FC236}">
                <a16:creationId xmlns:a16="http://schemas.microsoft.com/office/drawing/2014/main" id="{CB54D82E-B4BE-7B78-9B50-501573A542E9}"/>
              </a:ext>
            </a:extLst>
          </p:cNvPr>
          <p:cNvSpPr txBox="1"/>
          <p:nvPr/>
        </p:nvSpPr>
        <p:spPr>
          <a:xfrm>
            <a:off x="483311" y="946938"/>
            <a:ext cx="10126358"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cap="all" dirty="0">
                <a:solidFill>
                  <a:srgbClr val="7030A0"/>
                </a:solidFill>
                <a:latin typeface="Times New Roman"/>
                <a:cs typeface="Times New Roman"/>
              </a:rPr>
              <a:t>DEPARTMENT OF CSE – ARTIFICIAL INTELLIGENCE AND DATA SCIENCE</a:t>
            </a:r>
            <a:br>
              <a:rPr lang="en-US" sz="2200" b="1" cap="all" dirty="0">
                <a:latin typeface="Times New Roman"/>
                <a:cs typeface="Times New Roman"/>
              </a:rPr>
            </a:br>
            <a:endParaRPr lang="en-US" sz="2200">
              <a:solidFill>
                <a:srgbClr val="000000"/>
              </a:solidFill>
              <a:latin typeface="Times New Roman"/>
              <a:cs typeface="Times New Roman"/>
            </a:endParaRPr>
          </a:p>
        </p:txBody>
      </p:sp>
      <p:sp>
        <p:nvSpPr>
          <p:cNvPr id="10" name="TextBox 9">
            <a:extLst>
              <a:ext uri="{FF2B5EF4-FFF2-40B4-BE49-F238E27FC236}">
                <a16:creationId xmlns:a16="http://schemas.microsoft.com/office/drawing/2014/main" id="{A2D52D4A-00E8-F6D2-AB14-E79DABEE0E8D}"/>
              </a:ext>
            </a:extLst>
          </p:cNvPr>
          <p:cNvSpPr txBox="1"/>
          <p:nvPr/>
        </p:nvSpPr>
        <p:spPr>
          <a:xfrm>
            <a:off x="3443397" y="2033211"/>
            <a:ext cx="358757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solidFill>
                  <a:srgbClr val="7030A0"/>
                </a:solidFill>
                <a:latin typeface="Times New Roman"/>
                <a:cs typeface="Times New Roman"/>
              </a:rPr>
              <a:t>Under the esteemed guidance of</a:t>
            </a:r>
            <a:endParaRPr lang="en-US" sz="2000" dirty="0">
              <a:solidFill>
                <a:srgbClr val="000000"/>
              </a:solidFill>
              <a:latin typeface="Times New Roman"/>
              <a:cs typeface="Times New Roman"/>
            </a:endParaRPr>
          </a:p>
          <a:p>
            <a:pPr algn="l"/>
            <a:endParaRPr lang="en-US" sz="2000" dirty="0">
              <a:cs typeface="Arial"/>
            </a:endParaRPr>
          </a:p>
        </p:txBody>
      </p:sp>
      <p:sp>
        <p:nvSpPr>
          <p:cNvPr id="12" name="TextBox 11">
            <a:extLst>
              <a:ext uri="{FF2B5EF4-FFF2-40B4-BE49-F238E27FC236}">
                <a16:creationId xmlns:a16="http://schemas.microsoft.com/office/drawing/2014/main" id="{4FC73C99-0AAA-E151-8EFE-F6A558CE10D8}"/>
              </a:ext>
            </a:extLst>
          </p:cNvPr>
          <p:cNvSpPr txBox="1"/>
          <p:nvPr/>
        </p:nvSpPr>
        <p:spPr>
          <a:xfrm>
            <a:off x="5121823" y="413091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3" name="TextBox 12">
            <a:extLst>
              <a:ext uri="{FF2B5EF4-FFF2-40B4-BE49-F238E27FC236}">
                <a16:creationId xmlns:a16="http://schemas.microsoft.com/office/drawing/2014/main" id="{DE3A2F34-54ED-A500-53EE-9973701EC1CD}"/>
              </a:ext>
            </a:extLst>
          </p:cNvPr>
          <p:cNvSpPr txBox="1"/>
          <p:nvPr/>
        </p:nvSpPr>
        <p:spPr>
          <a:xfrm>
            <a:off x="4017386" y="2390631"/>
            <a:ext cx="305211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cap="all" dirty="0">
                <a:solidFill>
                  <a:srgbClr val="008000"/>
                </a:solidFill>
                <a:latin typeface="Times New Roman"/>
                <a:cs typeface="Times New Roman"/>
              </a:rPr>
              <a:t>Mr.S.SURESH</a:t>
            </a:r>
            <a:endParaRPr lang="en-US" sz="1100" cap="all" dirty="0">
              <a:solidFill>
                <a:srgbClr val="000000"/>
              </a:solidFill>
              <a:latin typeface="Arial"/>
              <a:cs typeface="Arial"/>
            </a:endParaRPr>
          </a:p>
          <a:p>
            <a:pPr algn="l"/>
            <a:endParaRPr lang="en-US" dirty="0">
              <a:cs typeface="Arial"/>
            </a:endParaRPr>
          </a:p>
        </p:txBody>
      </p:sp>
      <p:sp>
        <p:nvSpPr>
          <p:cNvPr id="14" name="TextBox 13">
            <a:extLst>
              <a:ext uri="{FF2B5EF4-FFF2-40B4-BE49-F238E27FC236}">
                <a16:creationId xmlns:a16="http://schemas.microsoft.com/office/drawing/2014/main" id="{3BCD0281-52A2-62AE-7EC3-607FD722F751}"/>
              </a:ext>
            </a:extLst>
          </p:cNvPr>
          <p:cNvSpPr txBox="1"/>
          <p:nvPr/>
        </p:nvSpPr>
        <p:spPr>
          <a:xfrm>
            <a:off x="300366" y="3338047"/>
            <a:ext cx="274319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u="sng" dirty="0">
                <a:solidFill>
                  <a:srgbClr val="0BD1E3"/>
                </a:solidFill>
                <a:latin typeface="Times New Roman"/>
                <a:cs typeface="Times New Roman"/>
              </a:rPr>
              <a:t>PRESENTED BY :</a:t>
            </a:r>
            <a:endParaRPr lang="en-US" sz="2000" b="1" dirty="0"/>
          </a:p>
        </p:txBody>
      </p:sp>
      <p:sp>
        <p:nvSpPr>
          <p:cNvPr id="15" name="TextBox 14">
            <a:extLst>
              <a:ext uri="{FF2B5EF4-FFF2-40B4-BE49-F238E27FC236}">
                <a16:creationId xmlns:a16="http://schemas.microsoft.com/office/drawing/2014/main" id="{73922D7D-31A5-BF22-447C-F328B4CF2A4D}"/>
              </a:ext>
            </a:extLst>
          </p:cNvPr>
          <p:cNvSpPr txBox="1"/>
          <p:nvPr/>
        </p:nvSpPr>
        <p:spPr>
          <a:xfrm>
            <a:off x="4050980" y="2831049"/>
            <a:ext cx="2743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7030A0"/>
                </a:solidFill>
                <a:latin typeface="Times New Roman"/>
                <a:cs typeface="Times New Roman"/>
              </a:rPr>
              <a:t>Assistant professor</a:t>
            </a:r>
            <a:endParaRPr lang="en-US" dirty="0">
              <a:solidFill>
                <a:srgbClr val="000000"/>
              </a:solidFill>
              <a:latin typeface="Times New Roman"/>
              <a:cs typeface="Times New Roman"/>
            </a:endParaRPr>
          </a:p>
          <a:p>
            <a:pPr algn="l"/>
            <a:endParaRPr lang="en-US" dirty="0">
              <a:cs typeface="Arial"/>
            </a:endParaRPr>
          </a:p>
        </p:txBody>
      </p:sp>
      <p:sp>
        <p:nvSpPr>
          <p:cNvPr id="16" name="TextBox 15">
            <a:extLst>
              <a:ext uri="{FF2B5EF4-FFF2-40B4-BE49-F238E27FC236}">
                <a16:creationId xmlns:a16="http://schemas.microsoft.com/office/drawing/2014/main" id="{E9D9F0D2-9991-DF11-9C73-9B54AD0371B3}"/>
              </a:ext>
            </a:extLst>
          </p:cNvPr>
          <p:cNvSpPr txBox="1"/>
          <p:nvPr/>
        </p:nvSpPr>
        <p:spPr>
          <a:xfrm>
            <a:off x="9451081" y="6491386"/>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p>
        </p:txBody>
      </p:sp>
      <p:sp>
        <p:nvSpPr>
          <p:cNvPr id="4" name="TextBox 3">
            <a:extLst>
              <a:ext uri="{FF2B5EF4-FFF2-40B4-BE49-F238E27FC236}">
                <a16:creationId xmlns:a16="http://schemas.microsoft.com/office/drawing/2014/main" id="{761F3F19-D83F-D24C-D59D-D9D6BDD889D0}"/>
              </a:ext>
            </a:extLst>
          </p:cNvPr>
          <p:cNvSpPr txBox="1"/>
          <p:nvPr/>
        </p:nvSpPr>
        <p:spPr>
          <a:xfrm>
            <a:off x="11731138" y="6488499"/>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a:t>
            </a:r>
            <a:endParaRPr lang="en-US" b="1" dirty="0"/>
          </a:p>
        </p:txBody>
      </p:sp>
    </p:spTree>
    <p:extLst>
      <p:ext uri="{BB962C8B-B14F-4D97-AF65-F5344CB8AC3E}">
        <p14:creationId xmlns:p14="http://schemas.microsoft.com/office/powerpoint/2010/main" val="22742816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71A37-3B7F-A974-7ADD-10E19705443E}"/>
              </a:ext>
            </a:extLst>
          </p:cNvPr>
          <p:cNvSpPr>
            <a:spLocks noGrp="1"/>
          </p:cNvSpPr>
          <p:nvPr>
            <p:ph type="title"/>
          </p:nvPr>
        </p:nvSpPr>
        <p:spPr>
          <a:xfrm>
            <a:off x="775193" y="-350889"/>
            <a:ext cx="6357939" cy="1639640"/>
          </a:xfrm>
        </p:spPr>
        <p:txBody>
          <a:bodyPr/>
          <a:lstStyle/>
          <a:p>
            <a:pPr algn="l"/>
            <a:r>
              <a:rPr lang="en-US" u="sng">
                <a:solidFill>
                  <a:srgbClr val="000000"/>
                </a:solidFill>
                <a:latin typeface="Century Gothic"/>
                <a:ea typeface="Segoe UI Black"/>
              </a:rPr>
              <a:t>TECHONOLOGIES:</a:t>
            </a:r>
            <a:endParaRPr lang="en-US" b="0">
              <a:solidFill>
                <a:srgbClr val="000000"/>
              </a:solidFill>
              <a:latin typeface="Century Gothic"/>
              <a:ea typeface="Segoe UI Black"/>
            </a:endParaRPr>
          </a:p>
          <a:p>
            <a:endParaRPr lang="en-US" altLang="zh-CN" dirty="0">
              <a:ea typeface="Segoe UI Black"/>
            </a:endParaRPr>
          </a:p>
        </p:txBody>
      </p:sp>
      <p:sp>
        <p:nvSpPr>
          <p:cNvPr id="3" name="Content Placeholder 2">
            <a:extLst>
              <a:ext uri="{FF2B5EF4-FFF2-40B4-BE49-F238E27FC236}">
                <a16:creationId xmlns:a16="http://schemas.microsoft.com/office/drawing/2014/main" id="{6EFD18D6-B204-F755-9709-4C5ADE9A99E6}"/>
              </a:ext>
            </a:extLst>
          </p:cNvPr>
          <p:cNvSpPr>
            <a:spLocks noGrp="1"/>
          </p:cNvSpPr>
          <p:nvPr>
            <p:ph idx="1"/>
          </p:nvPr>
        </p:nvSpPr>
        <p:spPr>
          <a:xfrm>
            <a:off x="908265" y="1149609"/>
            <a:ext cx="9963579" cy="5844487"/>
          </a:xfrm>
        </p:spPr>
        <p:txBody>
          <a:bodyPr vert="horz" lIns="0" tIns="0" rIns="0" bIns="0" rtlCol="0" anchor="t">
            <a:normAutofit/>
          </a:bodyPr>
          <a:lstStyle/>
          <a:p>
            <a:pPr marL="285750" indent="-285750" algn="l">
              <a:buFont typeface="Wingdings,Sans-Serif"/>
              <a:buChar char="Ø"/>
            </a:pPr>
            <a:r>
              <a:rPr lang="en-US" sz="2000" b="1" dirty="0">
                <a:solidFill>
                  <a:srgbClr val="000000"/>
                </a:solidFill>
                <a:latin typeface="Univers Condensed Light"/>
              </a:rPr>
              <a:t>Computer Vision</a:t>
            </a:r>
            <a:r>
              <a:rPr lang="en-US" sz="2000" dirty="0">
                <a:solidFill>
                  <a:srgbClr val="000000"/>
                </a:solidFill>
                <a:latin typeface="Univers Condensed Light"/>
              </a:rPr>
              <a:t>: The foundation of the project, enabling machines to interpret and analyze visual data from images and videos.</a:t>
            </a:r>
          </a:p>
          <a:p>
            <a:pPr marL="285750" indent="-285750" algn="l">
              <a:buFont typeface="Wingdings,Sans-Serif"/>
              <a:buChar char="Ø"/>
            </a:pPr>
            <a:r>
              <a:rPr lang="en-US" sz="2000" b="1" dirty="0">
                <a:solidFill>
                  <a:srgbClr val="000000"/>
                </a:solidFill>
                <a:latin typeface="Univers Condensed Light"/>
              </a:rPr>
              <a:t>Deep Learning</a:t>
            </a:r>
            <a:r>
              <a:rPr lang="en-US" sz="2000" dirty="0">
                <a:solidFill>
                  <a:srgbClr val="000000"/>
                </a:solidFill>
                <a:latin typeface="Univers Condensed Light"/>
              </a:rPr>
              <a:t>: Leveraging YOLO (You Only Look Once), a deep learning-based algorithm designed for real-time object detection using convolutional neural networks (CNNs).</a:t>
            </a:r>
          </a:p>
          <a:p>
            <a:pPr marL="285750" indent="-285750" algn="l">
              <a:buFont typeface="Wingdings,Sans-Serif"/>
              <a:buChar char="Ø"/>
            </a:pPr>
            <a:r>
              <a:rPr lang="en-US" sz="2000" b="1" dirty="0">
                <a:solidFill>
                  <a:srgbClr val="000000"/>
                </a:solidFill>
                <a:latin typeface="Univers Condensed Light"/>
              </a:rPr>
              <a:t>OpenCV</a:t>
            </a:r>
            <a:r>
              <a:rPr lang="en-US" sz="2000" dirty="0">
                <a:solidFill>
                  <a:srgbClr val="000000"/>
                </a:solidFill>
                <a:latin typeface="Univers Condensed Light"/>
              </a:rPr>
              <a:t>: A powerful library for image and video processing tasks, widely used in computer vision applications.</a:t>
            </a:r>
          </a:p>
          <a:p>
            <a:pPr marL="285750" indent="-285750" algn="l">
              <a:buFont typeface="Wingdings,Sans-Serif"/>
              <a:buChar char="Ø"/>
            </a:pPr>
            <a:r>
              <a:rPr lang="en-US" sz="2000" b="1" dirty="0">
                <a:solidFill>
                  <a:srgbClr val="000000"/>
                </a:solidFill>
                <a:latin typeface="Univers Condensed Light"/>
              </a:rPr>
              <a:t>Gradio</a:t>
            </a:r>
            <a:r>
              <a:rPr lang="en-US" sz="2000" dirty="0">
                <a:solidFill>
                  <a:srgbClr val="000000"/>
                </a:solidFill>
                <a:latin typeface="Univers Condensed Light"/>
              </a:rPr>
              <a:t>: For creating an interactive, user-friendly interface that allows users to interact with the object detection system easily.</a:t>
            </a:r>
          </a:p>
          <a:p>
            <a:pPr marL="285750" indent="-285750" algn="l">
              <a:buFont typeface="Wingdings,Sans-Serif"/>
              <a:buChar char="Ø"/>
            </a:pPr>
            <a:r>
              <a:rPr lang="en-US" sz="2000" b="1" dirty="0">
                <a:solidFill>
                  <a:srgbClr val="000000"/>
                </a:solidFill>
                <a:latin typeface="Univers Condensed Light"/>
              </a:rPr>
              <a:t>Python Programming Language</a:t>
            </a:r>
            <a:r>
              <a:rPr lang="en-US" sz="2000" dirty="0">
                <a:solidFill>
                  <a:srgbClr val="000000"/>
                </a:solidFill>
                <a:latin typeface="Univers Condensed Light"/>
              </a:rPr>
              <a:t>: The central programming language for implementing the algorithm and integrating the various components.</a:t>
            </a:r>
          </a:p>
          <a:p>
            <a:pPr marL="285750" indent="-285750" algn="l">
              <a:buFont typeface="Wingdings,Sans-Serif"/>
              <a:buChar char="Ø"/>
            </a:pPr>
            <a:r>
              <a:rPr lang="en-US" sz="2000" b="1" dirty="0">
                <a:solidFill>
                  <a:srgbClr val="000000"/>
                </a:solidFill>
                <a:latin typeface="Univers Condensed Light"/>
              </a:rPr>
              <a:t>Ultralytics Framework</a:t>
            </a:r>
            <a:r>
              <a:rPr lang="en-US" sz="2000" dirty="0">
                <a:solidFill>
                  <a:srgbClr val="000000"/>
                </a:solidFill>
                <a:latin typeface="Univers Condensed Light"/>
              </a:rPr>
              <a:t>: Providing access to pre-trained YOLO models, streamlining the process of deploying state-of-the-art object detection systems.</a:t>
            </a:r>
          </a:p>
          <a:p>
            <a:r>
              <a:rPr lang="en-US" altLang="zh-CN" noProof="0" dirty="0"/>
              <a:t>.</a:t>
            </a:r>
            <a:endParaRPr lang="zh-CN" altLang="en-US" dirty="0">
              <a:cs typeface="Arial"/>
            </a:endParaRPr>
          </a:p>
        </p:txBody>
      </p:sp>
      <p:sp>
        <p:nvSpPr>
          <p:cNvPr id="4" name="TextBox 3">
            <a:extLst>
              <a:ext uri="{FF2B5EF4-FFF2-40B4-BE49-F238E27FC236}">
                <a16:creationId xmlns:a16="http://schemas.microsoft.com/office/drawing/2014/main" id="{3887793A-2587-86D7-1C1D-4F94CA7B8964}"/>
              </a:ext>
            </a:extLst>
          </p:cNvPr>
          <p:cNvSpPr txBox="1"/>
          <p:nvPr/>
        </p:nvSpPr>
        <p:spPr>
          <a:xfrm>
            <a:off x="-196" y="6491059"/>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84A847FE-8960-1363-2CC0-803002699577}"/>
              </a:ext>
            </a:extLst>
          </p:cNvPr>
          <p:cNvSpPr txBox="1"/>
          <p:nvPr/>
        </p:nvSpPr>
        <p:spPr>
          <a:xfrm>
            <a:off x="11695348" y="6503939"/>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10</a:t>
            </a:r>
            <a:endParaRPr lang="en-US" b="1" dirty="0"/>
          </a:p>
        </p:txBody>
      </p:sp>
    </p:spTree>
    <p:extLst>
      <p:ext uri="{BB962C8B-B14F-4D97-AF65-F5344CB8AC3E}">
        <p14:creationId xmlns:p14="http://schemas.microsoft.com/office/powerpoint/2010/main" val="301414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440AA-C247-9B0E-0138-59D98C512F1E}"/>
              </a:ext>
            </a:extLst>
          </p:cNvPr>
          <p:cNvSpPr>
            <a:spLocks noGrp="1"/>
          </p:cNvSpPr>
          <p:nvPr>
            <p:ph type="title"/>
          </p:nvPr>
        </p:nvSpPr>
        <p:spPr>
          <a:xfrm>
            <a:off x="844000" y="474891"/>
            <a:ext cx="10504000" cy="1132258"/>
          </a:xfrm>
        </p:spPr>
        <p:txBody>
          <a:bodyPr/>
          <a:lstStyle/>
          <a:p>
            <a:r>
              <a:rPr lang="en-US" dirty="0">
                <a:ea typeface="Segoe UI Black"/>
              </a:rPr>
              <a:t>Advantages</a:t>
            </a:r>
          </a:p>
        </p:txBody>
      </p:sp>
      <p:sp>
        <p:nvSpPr>
          <p:cNvPr id="7" name="Text Placeholder 6">
            <a:extLst>
              <a:ext uri="{FF2B5EF4-FFF2-40B4-BE49-F238E27FC236}">
                <a16:creationId xmlns:a16="http://schemas.microsoft.com/office/drawing/2014/main" id="{78709000-FBCC-10CF-488D-A883106F888C}"/>
              </a:ext>
            </a:extLst>
          </p:cNvPr>
          <p:cNvSpPr>
            <a:spLocks noGrp="1"/>
          </p:cNvSpPr>
          <p:nvPr>
            <p:ph type="body" sz="quarter" idx="25"/>
          </p:nvPr>
        </p:nvSpPr>
        <p:spPr>
          <a:xfrm>
            <a:off x="623653" y="1748044"/>
            <a:ext cx="2683398" cy="609600"/>
          </a:xfrm>
        </p:spPr>
        <p:txBody>
          <a:bodyPr/>
          <a:lstStyle/>
          <a:p>
            <a:r>
              <a:rPr lang="en-US" altLang="zh-CN" dirty="0">
                <a:solidFill>
                  <a:srgbClr val="2F2F2F"/>
                </a:solidFill>
                <a:latin typeface="Segoe UI Black"/>
                <a:ea typeface="Segoe UI Black"/>
              </a:rPr>
              <a:t>Real Time Efficiency</a:t>
            </a:r>
          </a:p>
        </p:txBody>
      </p:sp>
      <p:sp>
        <p:nvSpPr>
          <p:cNvPr id="8" name="Text Placeholder 7">
            <a:extLst>
              <a:ext uri="{FF2B5EF4-FFF2-40B4-BE49-F238E27FC236}">
                <a16:creationId xmlns:a16="http://schemas.microsoft.com/office/drawing/2014/main" id="{BD2CADB4-4B00-BEB9-96CA-9F9A9DB666D6}"/>
              </a:ext>
            </a:extLst>
          </p:cNvPr>
          <p:cNvSpPr>
            <a:spLocks noGrp="1"/>
          </p:cNvSpPr>
          <p:nvPr>
            <p:ph type="body" sz="quarter" idx="26"/>
          </p:nvPr>
        </p:nvSpPr>
        <p:spPr>
          <a:xfrm>
            <a:off x="963464" y="2450981"/>
            <a:ext cx="3723424" cy="1829685"/>
          </a:xfrm>
        </p:spPr>
        <p:txBody>
          <a:bodyPr vert="horz" lIns="0" tIns="0" rIns="0" bIns="0" rtlCol="0" anchor="t">
            <a:noAutofit/>
          </a:bodyPr>
          <a:lstStyle/>
          <a:p>
            <a:r>
              <a:rPr lang="en-US" sz="1900" dirty="0">
                <a:solidFill>
                  <a:srgbClr val="000000"/>
                </a:solidFill>
                <a:latin typeface="Univers Condensed Light"/>
                <a:cs typeface="Arial"/>
              </a:rPr>
              <a:t>Ensures quick and accurate object detection in both images and videos, making it suitable for time-sensitive applications like autonomous vehicles and surveillance.</a:t>
            </a:r>
          </a:p>
          <a:p>
            <a:endParaRPr lang="en-US" dirty="0">
              <a:cs typeface="Arial"/>
            </a:endParaRPr>
          </a:p>
        </p:txBody>
      </p:sp>
      <p:sp>
        <p:nvSpPr>
          <p:cNvPr id="9" name="Text Placeholder 8">
            <a:extLst>
              <a:ext uri="{FF2B5EF4-FFF2-40B4-BE49-F238E27FC236}">
                <a16:creationId xmlns:a16="http://schemas.microsoft.com/office/drawing/2014/main" id="{F8909374-0A1B-E9AF-A62D-645BECB712EF}"/>
              </a:ext>
            </a:extLst>
          </p:cNvPr>
          <p:cNvSpPr>
            <a:spLocks noGrp="1"/>
          </p:cNvSpPr>
          <p:nvPr>
            <p:ph type="body" sz="quarter" idx="27"/>
          </p:nvPr>
        </p:nvSpPr>
        <p:spPr>
          <a:xfrm>
            <a:off x="6620695" y="1748044"/>
            <a:ext cx="2683398" cy="609600"/>
          </a:xfrm>
        </p:spPr>
        <p:txBody>
          <a:bodyPr/>
          <a:lstStyle/>
          <a:p>
            <a:r>
              <a:rPr lang="en-US" altLang="zh-CN" dirty="0">
                <a:ea typeface="Segoe UI Black"/>
              </a:rPr>
              <a:t>High Accuracy</a:t>
            </a:r>
          </a:p>
        </p:txBody>
      </p:sp>
      <p:sp>
        <p:nvSpPr>
          <p:cNvPr id="10" name="Text Placeholder 9">
            <a:extLst>
              <a:ext uri="{FF2B5EF4-FFF2-40B4-BE49-F238E27FC236}">
                <a16:creationId xmlns:a16="http://schemas.microsoft.com/office/drawing/2014/main" id="{539EE458-9DF9-C8BF-1BDE-BFC410E3FF2C}"/>
              </a:ext>
            </a:extLst>
          </p:cNvPr>
          <p:cNvSpPr>
            <a:spLocks noGrp="1"/>
          </p:cNvSpPr>
          <p:nvPr>
            <p:ph type="body" sz="quarter" idx="28"/>
          </p:nvPr>
        </p:nvSpPr>
        <p:spPr>
          <a:xfrm>
            <a:off x="7207641" y="2450981"/>
            <a:ext cx="3846991" cy="1675224"/>
          </a:xfrm>
        </p:spPr>
        <p:txBody>
          <a:bodyPr vert="horz" lIns="0" tIns="0" rIns="0" bIns="0" rtlCol="0" anchor="t">
            <a:noAutofit/>
          </a:bodyPr>
          <a:lstStyle/>
          <a:p>
            <a:r>
              <a:rPr lang="en-US" sz="1900" dirty="0">
                <a:solidFill>
                  <a:srgbClr val="000000"/>
                </a:solidFill>
                <a:latin typeface="Univers Condensed Light"/>
                <a:cs typeface="Arial"/>
              </a:rPr>
              <a:t>Supports diverse use cases, ranging from anomaly detection to research in computer vision, making it valuable across industries.</a:t>
            </a:r>
          </a:p>
          <a:p>
            <a:endParaRPr lang="en-US" dirty="0">
              <a:cs typeface="Arial"/>
            </a:endParaRPr>
          </a:p>
        </p:txBody>
      </p:sp>
      <p:sp>
        <p:nvSpPr>
          <p:cNvPr id="12" name="Text Placeholder 11">
            <a:extLst>
              <a:ext uri="{FF2B5EF4-FFF2-40B4-BE49-F238E27FC236}">
                <a16:creationId xmlns:a16="http://schemas.microsoft.com/office/drawing/2014/main" id="{696CABC0-CB35-820A-604E-EAE385030B2A}"/>
              </a:ext>
            </a:extLst>
          </p:cNvPr>
          <p:cNvSpPr>
            <a:spLocks noGrp="1"/>
          </p:cNvSpPr>
          <p:nvPr>
            <p:ph type="body" sz="quarter" idx="30"/>
          </p:nvPr>
        </p:nvSpPr>
        <p:spPr>
          <a:xfrm>
            <a:off x="963465" y="4828802"/>
            <a:ext cx="3991154" cy="1489874"/>
          </a:xfrm>
        </p:spPr>
        <p:txBody>
          <a:bodyPr vert="horz" lIns="0" tIns="0" rIns="0" bIns="0" rtlCol="0" anchor="t">
            <a:noAutofit/>
          </a:bodyPr>
          <a:lstStyle/>
          <a:p>
            <a:r>
              <a:rPr lang="en-US" sz="1900" dirty="0">
                <a:solidFill>
                  <a:srgbClr val="000000"/>
                </a:solidFill>
                <a:latin typeface="Univers Condensed Light"/>
                <a:cs typeface="Arial"/>
              </a:rPr>
              <a:t>YOLO's innovative approach leverages global image context, reducing false positives and providing precise object localization.</a:t>
            </a:r>
          </a:p>
          <a:p>
            <a:endParaRPr lang="en-US" dirty="0">
              <a:cs typeface="Arial"/>
            </a:endParaRPr>
          </a:p>
        </p:txBody>
      </p:sp>
      <p:sp>
        <p:nvSpPr>
          <p:cNvPr id="13" name="Text Placeholder 12">
            <a:extLst>
              <a:ext uri="{FF2B5EF4-FFF2-40B4-BE49-F238E27FC236}">
                <a16:creationId xmlns:a16="http://schemas.microsoft.com/office/drawing/2014/main" id="{2796E9FE-E17D-36E6-7C88-CB8D0F5BB9AA}"/>
              </a:ext>
            </a:extLst>
          </p:cNvPr>
          <p:cNvSpPr>
            <a:spLocks noGrp="1"/>
          </p:cNvSpPr>
          <p:nvPr>
            <p:ph type="body" sz="quarter" idx="31"/>
          </p:nvPr>
        </p:nvSpPr>
        <p:spPr>
          <a:xfrm>
            <a:off x="6620696" y="3971406"/>
            <a:ext cx="2683398" cy="609600"/>
          </a:xfrm>
        </p:spPr>
        <p:txBody>
          <a:bodyPr/>
          <a:lstStyle/>
          <a:p>
            <a:r>
              <a:rPr lang="en-US" altLang="zh-CN" dirty="0">
                <a:ea typeface="Segoe UI Black"/>
              </a:rPr>
              <a:t>User Accessibility</a:t>
            </a:r>
          </a:p>
        </p:txBody>
      </p:sp>
      <p:sp>
        <p:nvSpPr>
          <p:cNvPr id="14" name="Text Placeholder 13">
            <a:extLst>
              <a:ext uri="{FF2B5EF4-FFF2-40B4-BE49-F238E27FC236}">
                <a16:creationId xmlns:a16="http://schemas.microsoft.com/office/drawing/2014/main" id="{7D2D6BE2-1068-2A87-2884-76EC3F71F2A5}"/>
              </a:ext>
            </a:extLst>
          </p:cNvPr>
          <p:cNvSpPr>
            <a:spLocks noGrp="1"/>
          </p:cNvSpPr>
          <p:nvPr>
            <p:ph type="body" sz="quarter" idx="32"/>
          </p:nvPr>
        </p:nvSpPr>
        <p:spPr>
          <a:xfrm>
            <a:off x="7207642" y="4828802"/>
            <a:ext cx="3723425" cy="1139766"/>
          </a:xfrm>
        </p:spPr>
        <p:txBody>
          <a:bodyPr vert="horz" lIns="0" tIns="0" rIns="0" bIns="0" rtlCol="0" anchor="t">
            <a:noAutofit/>
          </a:bodyPr>
          <a:lstStyle/>
          <a:p>
            <a:r>
              <a:rPr lang="en-US" sz="1900" dirty="0">
                <a:solidFill>
                  <a:srgbClr val="000000"/>
                </a:solidFill>
                <a:latin typeface="Univers Condensed Light"/>
              </a:rPr>
              <a:t>Incorporates Gradio for an intuitive interface, allowing easy interaction and customization by users.</a:t>
            </a:r>
          </a:p>
          <a:p>
            <a:r>
              <a:rPr lang="en-US" dirty="0"/>
              <a:t>.</a:t>
            </a:r>
          </a:p>
        </p:txBody>
      </p:sp>
      <p:sp>
        <p:nvSpPr>
          <p:cNvPr id="4" name="Text Placeholder 3">
            <a:extLst>
              <a:ext uri="{FF2B5EF4-FFF2-40B4-BE49-F238E27FC236}">
                <a16:creationId xmlns:a16="http://schemas.microsoft.com/office/drawing/2014/main" id="{8D744C9D-6A83-BC43-0A9C-82194668C5B6}"/>
              </a:ext>
            </a:extLst>
          </p:cNvPr>
          <p:cNvSpPr>
            <a:spLocks noGrp="1"/>
          </p:cNvSpPr>
          <p:nvPr>
            <p:ph type="body" sz="quarter" idx="29"/>
          </p:nvPr>
        </p:nvSpPr>
        <p:spPr>
          <a:xfrm>
            <a:off x="623653" y="3971406"/>
            <a:ext cx="2683398" cy="609600"/>
          </a:xfrm>
        </p:spPr>
        <p:txBody>
          <a:bodyPr/>
          <a:lstStyle/>
          <a:p>
            <a:r>
              <a:rPr lang="en-US" dirty="0">
                <a:ea typeface="Segoe UI Black"/>
              </a:rPr>
              <a:t>Versatility</a:t>
            </a:r>
            <a:endParaRPr lang="en-US" dirty="0"/>
          </a:p>
        </p:txBody>
      </p:sp>
      <p:sp>
        <p:nvSpPr>
          <p:cNvPr id="3" name="TextBox 2">
            <a:extLst>
              <a:ext uri="{FF2B5EF4-FFF2-40B4-BE49-F238E27FC236}">
                <a16:creationId xmlns:a16="http://schemas.microsoft.com/office/drawing/2014/main" id="{66D809AF-0F3B-BE95-D1DB-F332A998E4AD}"/>
              </a:ext>
            </a:extLst>
          </p:cNvPr>
          <p:cNvSpPr txBox="1"/>
          <p:nvPr/>
        </p:nvSpPr>
        <p:spPr>
          <a:xfrm>
            <a:off x="-120" y="6496224"/>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9AE55A7F-F52A-F6F7-860C-919E910824D8}"/>
              </a:ext>
            </a:extLst>
          </p:cNvPr>
          <p:cNvSpPr txBox="1"/>
          <p:nvPr/>
        </p:nvSpPr>
        <p:spPr>
          <a:xfrm>
            <a:off x="11620619" y="6537403"/>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11</a:t>
            </a:r>
            <a:endParaRPr lang="en-US" b="1" dirty="0"/>
          </a:p>
        </p:txBody>
      </p:sp>
    </p:spTree>
    <p:extLst>
      <p:ext uri="{BB962C8B-B14F-4D97-AF65-F5344CB8AC3E}">
        <p14:creationId xmlns:p14="http://schemas.microsoft.com/office/powerpoint/2010/main" val="25579895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0CCC4BA0-1298-4DBD-86F1-B51D8C9D3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D6094F-4883-575A-31A0-A3144044AC57}"/>
              </a:ext>
            </a:extLst>
          </p:cNvPr>
          <p:cNvSpPr>
            <a:spLocks noGrp="1"/>
          </p:cNvSpPr>
          <p:nvPr>
            <p:ph type="title"/>
          </p:nvPr>
        </p:nvSpPr>
        <p:spPr>
          <a:xfrm>
            <a:off x="209642" y="-2547"/>
            <a:ext cx="6354281" cy="1039862"/>
          </a:xfrm>
        </p:spPr>
        <p:txBody>
          <a:bodyPr vert="horz" lIns="91440" tIns="45720" rIns="91440" bIns="45720" rtlCol="0" anchor="b">
            <a:normAutofit/>
          </a:bodyPr>
          <a:lstStyle/>
          <a:p>
            <a:pPr>
              <a:lnSpc>
                <a:spcPct val="90000"/>
              </a:lnSpc>
            </a:pPr>
            <a:r>
              <a:rPr lang="en-US" sz="4000" dirty="0"/>
              <a:t>Applications:</a:t>
            </a:r>
          </a:p>
        </p:txBody>
      </p:sp>
      <p:sp>
        <p:nvSpPr>
          <p:cNvPr id="3" name="Content Placeholder 2">
            <a:extLst>
              <a:ext uri="{FF2B5EF4-FFF2-40B4-BE49-F238E27FC236}">
                <a16:creationId xmlns:a16="http://schemas.microsoft.com/office/drawing/2014/main" id="{525372EA-97A7-967B-7FC1-3EE0599C7CFB}"/>
              </a:ext>
            </a:extLst>
          </p:cNvPr>
          <p:cNvSpPr>
            <a:spLocks noGrp="1"/>
          </p:cNvSpPr>
          <p:nvPr>
            <p:ph idx="1"/>
          </p:nvPr>
        </p:nvSpPr>
        <p:spPr>
          <a:xfrm>
            <a:off x="343507" y="1313955"/>
            <a:ext cx="6024768" cy="4863432"/>
          </a:xfrm>
        </p:spPr>
        <p:txBody>
          <a:bodyPr vert="horz" lIns="91440" tIns="45720" rIns="91440" bIns="45720" rtlCol="0" anchor="t">
            <a:normAutofit lnSpcReduction="10000"/>
          </a:bodyPr>
          <a:lstStyle/>
          <a:p>
            <a:pPr marL="285750" indent="-285750">
              <a:lnSpc>
                <a:spcPct val="100000"/>
              </a:lnSpc>
              <a:buFont typeface="Wingdings,Sans-Serif" panose="020B0604020202020204" pitchFamily="34" charset="0"/>
              <a:buChar char="Ø"/>
            </a:pPr>
            <a:r>
              <a:rPr lang="en-US" sz="2000" b="1">
                <a:solidFill>
                  <a:srgbClr val="000000"/>
                </a:solidFill>
                <a:latin typeface="Univers Condensed Light"/>
                <a:cs typeface="Arial"/>
              </a:rPr>
              <a:t>Autonomous Systems</a:t>
            </a:r>
            <a:r>
              <a:rPr lang="en-US" sz="2000">
                <a:solidFill>
                  <a:srgbClr val="000000"/>
                </a:solidFill>
                <a:latin typeface="Univers Condensed Light"/>
                <a:cs typeface="Arial"/>
              </a:rPr>
              <a:t>: Enhances navigation for self-driving cars and drones by detecting obstacles, traffic signs, and pedestrians in real time.</a:t>
            </a:r>
          </a:p>
          <a:p>
            <a:pPr marL="285750" indent="-285750">
              <a:lnSpc>
                <a:spcPct val="100000"/>
              </a:lnSpc>
              <a:buFont typeface="Wingdings,Sans-Serif" panose="020B0604020202020204" pitchFamily="34" charset="0"/>
              <a:buChar char="Ø"/>
            </a:pPr>
            <a:r>
              <a:rPr lang="en-US" sz="2000" b="1" dirty="0">
                <a:solidFill>
                  <a:srgbClr val="000000"/>
                </a:solidFill>
                <a:latin typeface="Univers Condensed Light"/>
                <a:cs typeface="Arial"/>
              </a:rPr>
              <a:t>Surveillance and Security</a:t>
            </a:r>
            <a:r>
              <a:rPr lang="en-US" sz="2000" dirty="0">
                <a:solidFill>
                  <a:srgbClr val="000000"/>
                </a:solidFill>
                <a:latin typeface="Univers Condensed Light"/>
                <a:cs typeface="Arial"/>
              </a:rPr>
              <a:t>: Improves monitoring systems by identifying unusual objects or suspicious activities in real-time video streams.</a:t>
            </a:r>
          </a:p>
          <a:p>
            <a:pPr marL="285750" indent="-285750">
              <a:lnSpc>
                <a:spcPct val="100000"/>
              </a:lnSpc>
              <a:buFont typeface="Wingdings,Sans-Serif" panose="020B0604020202020204" pitchFamily="34" charset="0"/>
              <a:buChar char="Ø"/>
            </a:pPr>
            <a:r>
              <a:rPr lang="en-US" sz="2000" b="1" dirty="0">
                <a:solidFill>
                  <a:srgbClr val="000000"/>
                </a:solidFill>
                <a:latin typeface="Univers Condensed Light"/>
                <a:cs typeface="Arial"/>
              </a:rPr>
              <a:t>Healthcare Applications</a:t>
            </a:r>
            <a:r>
              <a:rPr lang="en-US" sz="2000" dirty="0">
                <a:solidFill>
                  <a:srgbClr val="000000"/>
                </a:solidFill>
                <a:latin typeface="Univers Condensed Light"/>
                <a:cs typeface="Arial"/>
              </a:rPr>
              <a:t>: Assists in analyzing medical images like X-rays or CT scans, enabling rapid and accurate detection of anomalies.</a:t>
            </a:r>
          </a:p>
          <a:p>
            <a:pPr marL="285750" indent="-285750">
              <a:lnSpc>
                <a:spcPct val="100000"/>
              </a:lnSpc>
              <a:buFont typeface="Wingdings,Sans-Serif" panose="020B0604020202020204" pitchFamily="34" charset="0"/>
              <a:buChar char="Ø"/>
            </a:pPr>
            <a:r>
              <a:rPr lang="en-US" sz="2000" b="1" dirty="0">
                <a:solidFill>
                  <a:srgbClr val="000000"/>
                </a:solidFill>
                <a:latin typeface="Univers Condensed Light"/>
                <a:cs typeface="Arial"/>
              </a:rPr>
              <a:t>Agricultural Insights</a:t>
            </a:r>
            <a:r>
              <a:rPr lang="en-US" sz="2000" dirty="0">
                <a:solidFill>
                  <a:srgbClr val="000000"/>
                </a:solidFill>
                <a:latin typeface="Univers Condensed Light"/>
                <a:cs typeface="Arial"/>
              </a:rPr>
              <a:t>: Identifies crop diseases, pests, or monitors farmland health using drone-based object detection.</a:t>
            </a:r>
          </a:p>
          <a:p>
            <a:pPr marL="285750" indent="-285750">
              <a:lnSpc>
                <a:spcPct val="100000"/>
              </a:lnSpc>
              <a:buFont typeface="Wingdings,Sans-Serif" panose="020B0604020202020204" pitchFamily="34" charset="0"/>
              <a:buChar char="Ø"/>
            </a:pPr>
            <a:r>
              <a:rPr lang="en-US" sz="2000" b="1" dirty="0">
                <a:solidFill>
                  <a:srgbClr val="000000"/>
                </a:solidFill>
                <a:latin typeface="Univers Condensed Light"/>
                <a:cs typeface="Arial"/>
              </a:rPr>
              <a:t>Retail and Robotics</a:t>
            </a:r>
            <a:r>
              <a:rPr lang="en-US" sz="2000" dirty="0">
                <a:solidFill>
                  <a:srgbClr val="000000"/>
                </a:solidFill>
                <a:latin typeface="Univers Condensed Light"/>
                <a:cs typeface="Arial"/>
              </a:rPr>
              <a:t>: Supports inventory tracking in retail and enables robots to recognize objects for better task execution.</a:t>
            </a:r>
          </a:p>
          <a:p>
            <a:pPr indent="-228600">
              <a:lnSpc>
                <a:spcPct val="90000"/>
              </a:lnSpc>
              <a:buFont typeface="Arial" panose="020B0604020202020204" pitchFamily="34" charset="0"/>
              <a:buChar char="•"/>
            </a:pPr>
            <a:endParaRPr lang="en-US" sz="1700" dirty="0">
              <a:cs typeface="Arial"/>
            </a:endParaRPr>
          </a:p>
        </p:txBody>
      </p:sp>
      <p:pic>
        <p:nvPicPr>
          <p:cNvPr id="7" name="Picture Placeholder 6" descr="A circular diagram of applications of object detection&#10;&#10;AI-generated content may be incorrect.">
            <a:extLst>
              <a:ext uri="{FF2B5EF4-FFF2-40B4-BE49-F238E27FC236}">
                <a16:creationId xmlns:a16="http://schemas.microsoft.com/office/drawing/2014/main" id="{7020B85B-4517-C278-0F66-EA2FC4939CEC}"/>
              </a:ext>
            </a:extLst>
          </p:cNvPr>
          <p:cNvPicPr>
            <a:picLocks noGrp="1" noChangeAspect="1"/>
          </p:cNvPicPr>
          <p:nvPr>
            <p:ph type="pic" sz="quarter" idx="13"/>
          </p:nvPr>
        </p:nvPicPr>
        <p:blipFill>
          <a:blip r:embed="rId2"/>
          <a:srcRect r="4" b="754"/>
          <a:stretch/>
        </p:blipFill>
        <p:spPr>
          <a:xfrm>
            <a:off x="7047513" y="975645"/>
            <a:ext cx="4443447" cy="4443447"/>
          </a:xfrm>
          <a:custGeom>
            <a:avLst/>
            <a:gdLst/>
            <a:ahLst/>
            <a:cxnLst/>
            <a:rect l="l" t="t" r="r" b="b"/>
            <a:pathLst>
              <a:path w="4694238" h="4694238">
                <a:moveTo>
                  <a:pt x="2347119" y="0"/>
                </a:moveTo>
                <a:cubicBezTo>
                  <a:pt x="3643397" y="0"/>
                  <a:pt x="4694238" y="1050841"/>
                  <a:pt x="4694238" y="2347119"/>
                </a:cubicBezTo>
                <a:cubicBezTo>
                  <a:pt x="4694238" y="3643397"/>
                  <a:pt x="3643397" y="4694238"/>
                  <a:pt x="2347119" y="4694238"/>
                </a:cubicBezTo>
                <a:cubicBezTo>
                  <a:pt x="1050841" y="4694238"/>
                  <a:pt x="0" y="3643397"/>
                  <a:pt x="0" y="2347119"/>
                </a:cubicBezTo>
                <a:cubicBezTo>
                  <a:pt x="0" y="1050841"/>
                  <a:pt x="1050841" y="0"/>
                  <a:pt x="2347119" y="0"/>
                </a:cubicBezTo>
                <a:close/>
              </a:path>
            </a:pathLst>
          </a:custGeom>
        </p:spPr>
      </p:pic>
      <p:sp>
        <p:nvSpPr>
          <p:cNvPr id="52" name="Rectangle 51">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1D1D197-97F7-99A7-D95F-132274349C55}"/>
              </a:ext>
            </a:extLst>
          </p:cNvPr>
          <p:cNvSpPr txBox="1"/>
          <p:nvPr/>
        </p:nvSpPr>
        <p:spPr>
          <a:xfrm>
            <a:off x="-88" y="6493631"/>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6" name="TextBox 5">
            <a:extLst>
              <a:ext uri="{FF2B5EF4-FFF2-40B4-BE49-F238E27FC236}">
                <a16:creationId xmlns:a16="http://schemas.microsoft.com/office/drawing/2014/main" id="{502B9084-3FB8-85FC-EF5E-6FAD87D64D59}"/>
              </a:ext>
            </a:extLst>
          </p:cNvPr>
          <p:cNvSpPr txBox="1"/>
          <p:nvPr/>
        </p:nvSpPr>
        <p:spPr>
          <a:xfrm>
            <a:off x="11733857" y="649104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12</a:t>
            </a:r>
            <a:endParaRPr lang="en-US" b="1" dirty="0"/>
          </a:p>
        </p:txBody>
      </p:sp>
    </p:spTree>
    <p:extLst>
      <p:ext uri="{BB962C8B-B14F-4D97-AF65-F5344CB8AC3E}">
        <p14:creationId xmlns:p14="http://schemas.microsoft.com/office/powerpoint/2010/main" val="944611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chemeClr val="accent3">
              <a:lumMod val="60000"/>
              <a:lumOff val="40000"/>
            </a:schemeClr>
          </a:solidFill>
          <a:ln>
            <a:solidFill>
              <a:srgbClr val="4472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2C08A5-A8D5-CFA7-975F-8976093BFA54}"/>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nSpc>
                <a:spcPct val="90000"/>
              </a:lnSpc>
            </a:pPr>
            <a:r>
              <a:rPr lang="en-US" sz="2600" dirty="0">
                <a:solidFill>
                  <a:srgbClr val="FFFFFF"/>
                </a:solidFill>
                <a:ea typeface="Segoe UI Black"/>
              </a:rPr>
              <a:t>How Yolo </a:t>
            </a:r>
            <a:br>
              <a:rPr lang="en-US" sz="2600" dirty="0">
                <a:solidFill>
                  <a:srgbClr val="FFFFFF"/>
                </a:solidFill>
                <a:ea typeface="Segoe UI Black"/>
              </a:rPr>
            </a:br>
            <a:r>
              <a:rPr lang="en-US" sz="2600" dirty="0">
                <a:solidFill>
                  <a:srgbClr val="FFFFFF"/>
                </a:solidFill>
                <a:ea typeface="Segoe UI Black"/>
              </a:rPr>
              <a:t>was</a:t>
            </a:r>
            <a:br>
              <a:rPr lang="en-US" sz="2600" dirty="0">
                <a:solidFill>
                  <a:srgbClr val="FFFFFF"/>
                </a:solidFill>
                <a:ea typeface="Segoe UI Black"/>
              </a:rPr>
            </a:br>
            <a:r>
              <a:rPr lang="en-US" sz="2600" dirty="0">
                <a:solidFill>
                  <a:srgbClr val="FFFFFF"/>
                </a:solidFill>
                <a:ea typeface="Segoe UI Black"/>
              </a:rPr>
              <a:t>evolved</a:t>
            </a:r>
            <a:br>
              <a:rPr lang="en-US" sz="2600" dirty="0">
                <a:ea typeface="Segoe UI Black"/>
              </a:rPr>
            </a:br>
            <a:endParaRPr lang="en-US" sz="2600" kern="1200" dirty="0">
              <a:solidFill>
                <a:srgbClr val="FFFFFF"/>
              </a:solidFill>
              <a:latin typeface="+mj-lt"/>
              <a:ea typeface="Segoe UI Black"/>
            </a:endParaRPr>
          </a:p>
        </p:txBody>
      </p:sp>
      <p:pic>
        <p:nvPicPr>
          <p:cNvPr id="5" name="Picture Placeholder 4">
            <a:extLst>
              <a:ext uri="{FF2B5EF4-FFF2-40B4-BE49-F238E27FC236}">
                <a16:creationId xmlns:a16="http://schemas.microsoft.com/office/drawing/2014/main" id="{1D97A42A-C38B-A9FC-2221-32964BBD022A}"/>
              </a:ext>
            </a:extLst>
          </p:cNvPr>
          <p:cNvPicPr>
            <a:picLocks noGrp="1" noChangeAspect="1"/>
          </p:cNvPicPr>
          <p:nvPr>
            <p:ph idx="1"/>
          </p:nvPr>
        </p:nvPicPr>
        <p:blipFill>
          <a:blip r:embed="rId2"/>
          <a:srcRect l="1477" r="1477"/>
          <a:stretch/>
        </p:blipFill>
        <p:spPr>
          <a:xfrm>
            <a:off x="3968838" y="961812"/>
            <a:ext cx="7033808" cy="4930987"/>
          </a:xfrm>
          <a:prstGeom prst="rect">
            <a:avLst/>
          </a:prstGeom>
        </p:spPr>
      </p:pic>
      <p:sp>
        <p:nvSpPr>
          <p:cNvPr id="3" name="TextBox 2">
            <a:extLst>
              <a:ext uri="{FF2B5EF4-FFF2-40B4-BE49-F238E27FC236}">
                <a16:creationId xmlns:a16="http://schemas.microsoft.com/office/drawing/2014/main" id="{7111AF73-AD19-BC86-73F9-0F4AE8BE4096}"/>
              </a:ext>
            </a:extLst>
          </p:cNvPr>
          <p:cNvSpPr txBox="1"/>
          <p:nvPr/>
        </p:nvSpPr>
        <p:spPr>
          <a:xfrm>
            <a:off x="-2703" y="6491070"/>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4" name="TextBox 3">
            <a:extLst>
              <a:ext uri="{FF2B5EF4-FFF2-40B4-BE49-F238E27FC236}">
                <a16:creationId xmlns:a16="http://schemas.microsoft.com/office/drawing/2014/main" id="{BB0987BE-EF20-0578-BFA9-22E77ADA9D7E}"/>
              </a:ext>
            </a:extLst>
          </p:cNvPr>
          <p:cNvSpPr txBox="1"/>
          <p:nvPr/>
        </p:nvSpPr>
        <p:spPr>
          <a:xfrm>
            <a:off x="11695326" y="6491081"/>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13</a:t>
            </a:r>
            <a:endParaRPr lang="en-US" b="1" dirty="0"/>
          </a:p>
        </p:txBody>
      </p:sp>
    </p:spTree>
    <p:extLst>
      <p:ext uri="{BB962C8B-B14F-4D97-AF65-F5344CB8AC3E}">
        <p14:creationId xmlns:p14="http://schemas.microsoft.com/office/powerpoint/2010/main" val="2942686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rgbClr val="E60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8B5E49-1830-7F44-FE5E-D9B670A0DC24}"/>
              </a:ext>
            </a:extLst>
          </p:cNvPr>
          <p:cNvSpPr>
            <a:spLocks noGrp="1"/>
          </p:cNvSpPr>
          <p:nvPr>
            <p:ph type="title"/>
          </p:nvPr>
        </p:nvSpPr>
        <p:spPr>
          <a:xfrm>
            <a:off x="556532" y="654352"/>
            <a:ext cx="11210925" cy="831922"/>
          </a:xfrm>
        </p:spPr>
        <p:txBody>
          <a:bodyPr vert="horz" lIns="91440" tIns="45720" rIns="91440" bIns="45720" rtlCol="0" anchor="ctr">
            <a:normAutofit/>
          </a:bodyPr>
          <a:lstStyle/>
          <a:p>
            <a:pPr>
              <a:lnSpc>
                <a:spcPct val="90000"/>
              </a:lnSpc>
            </a:pPr>
            <a:r>
              <a:rPr lang="en-US" sz="3200" kern="1200">
                <a:solidFill>
                  <a:schemeClr val="bg1"/>
                </a:solidFill>
                <a:latin typeface="+mj-lt"/>
                <a:ea typeface="+mj-ea"/>
                <a:cs typeface="+mj-cs"/>
              </a:rPr>
              <a:t>OUTPUT:</a:t>
            </a:r>
          </a:p>
        </p:txBody>
      </p:sp>
      <p:pic>
        <p:nvPicPr>
          <p:cNvPr id="4" name="Content Placeholder 3" descr="A screenshot of a computer&#10;&#10;AI-generated content may be incorrect.">
            <a:extLst>
              <a:ext uri="{FF2B5EF4-FFF2-40B4-BE49-F238E27FC236}">
                <a16:creationId xmlns:a16="http://schemas.microsoft.com/office/drawing/2014/main" id="{4C82E16F-5F57-78B5-1008-C5217B0FF627}"/>
              </a:ext>
            </a:extLst>
          </p:cNvPr>
          <p:cNvPicPr>
            <a:picLocks noGrp="1" noChangeAspect="1"/>
          </p:cNvPicPr>
          <p:nvPr>
            <p:ph type="pic" sz="quarter" idx="13"/>
          </p:nvPr>
        </p:nvPicPr>
        <p:blipFill>
          <a:blip r:embed="rId2"/>
          <a:stretch/>
        </p:blipFill>
        <p:spPr>
          <a:xfrm>
            <a:off x="1732846" y="1620799"/>
            <a:ext cx="8856936" cy="4982027"/>
          </a:xfrm>
          <a:prstGeom prst="rect">
            <a:avLst/>
          </a:prstGeom>
        </p:spPr>
      </p:pic>
      <p:sp>
        <p:nvSpPr>
          <p:cNvPr id="3" name="TextBox 2">
            <a:extLst>
              <a:ext uri="{FF2B5EF4-FFF2-40B4-BE49-F238E27FC236}">
                <a16:creationId xmlns:a16="http://schemas.microsoft.com/office/drawing/2014/main" id="{6DD23B1E-7325-6D6E-B380-76FD8BFDF14A}"/>
              </a:ext>
            </a:extLst>
          </p:cNvPr>
          <p:cNvSpPr txBox="1"/>
          <p:nvPr/>
        </p:nvSpPr>
        <p:spPr>
          <a:xfrm>
            <a:off x="2473" y="649104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794D3ADB-1F29-BE5D-9B83-E632D27518B4}"/>
              </a:ext>
            </a:extLst>
          </p:cNvPr>
          <p:cNvSpPr txBox="1"/>
          <p:nvPr/>
        </p:nvSpPr>
        <p:spPr>
          <a:xfrm>
            <a:off x="11767256" y="642152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14</a:t>
            </a:r>
            <a:endParaRPr lang="en-US" b="1" dirty="0"/>
          </a:p>
        </p:txBody>
      </p:sp>
    </p:spTree>
    <p:extLst>
      <p:ext uri="{BB962C8B-B14F-4D97-AF65-F5344CB8AC3E}">
        <p14:creationId xmlns:p14="http://schemas.microsoft.com/office/powerpoint/2010/main" val="517663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Flowchart: Document 24">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00C7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DE4118-038C-B7AA-9D13-013985D34C58}"/>
              </a:ext>
            </a:extLst>
          </p:cNvPr>
          <p:cNvSpPr>
            <a:spLocks noGrp="1"/>
          </p:cNvSpPr>
          <p:nvPr>
            <p:ph type="title"/>
          </p:nvPr>
        </p:nvSpPr>
        <p:spPr>
          <a:xfrm>
            <a:off x="838200" y="171162"/>
            <a:ext cx="2840182" cy="2371148"/>
          </a:xfrm>
          <a:prstGeom prst="ellipse">
            <a:avLst/>
          </a:prstGeom>
        </p:spPr>
        <p:txBody>
          <a:bodyPr vert="horz" lIns="91440" tIns="45720" rIns="91440" bIns="45720" rtlCol="0" anchor="ctr">
            <a:normAutofit/>
          </a:bodyPr>
          <a:lstStyle/>
          <a:p>
            <a:pPr algn="l">
              <a:lnSpc>
                <a:spcPct val="90000"/>
              </a:lnSpc>
            </a:pPr>
            <a:r>
              <a:rPr lang="en-US" sz="2200" b="0" kern="1200">
                <a:solidFill>
                  <a:srgbClr val="FFFFFF"/>
                </a:solidFill>
                <a:latin typeface="+mj-lt"/>
                <a:ea typeface="+mj-ea"/>
                <a:cs typeface="+mj-cs"/>
              </a:rPr>
              <a:t>Visualization results under complex and challenging scenarios.</a:t>
            </a:r>
            <a:endParaRPr lang="en-US" sz="2200" kern="1200">
              <a:solidFill>
                <a:srgbClr val="FFFFFF"/>
              </a:solidFill>
              <a:latin typeface="+mj-lt"/>
              <a:ea typeface="+mj-ea"/>
              <a:cs typeface="+mj-cs"/>
            </a:endParaRPr>
          </a:p>
        </p:txBody>
      </p:sp>
      <p:pic>
        <p:nvPicPr>
          <p:cNvPr id="4" name="Content Placeholder 3" descr="A collage of images of people and animals&#10;&#10;AI-generated content may be incorrect.">
            <a:extLst>
              <a:ext uri="{FF2B5EF4-FFF2-40B4-BE49-F238E27FC236}">
                <a16:creationId xmlns:a16="http://schemas.microsoft.com/office/drawing/2014/main" id="{98A28AFA-668D-B2FE-5B37-CA44DEC9064D}"/>
              </a:ext>
            </a:extLst>
          </p:cNvPr>
          <p:cNvPicPr>
            <a:picLocks noGrp="1" noChangeAspect="1"/>
          </p:cNvPicPr>
          <p:nvPr>
            <p:ph sz="quarter" idx="13"/>
          </p:nvPr>
        </p:nvPicPr>
        <p:blipFill>
          <a:blip r:embed="rId2"/>
          <a:stretch>
            <a:fillRect/>
          </a:stretch>
        </p:blipFill>
        <p:spPr>
          <a:xfrm>
            <a:off x="4186162" y="929969"/>
            <a:ext cx="7565251" cy="5369151"/>
          </a:xfrm>
          <a:prstGeom prst="rect">
            <a:avLst/>
          </a:prstGeom>
        </p:spPr>
      </p:pic>
      <p:sp>
        <p:nvSpPr>
          <p:cNvPr id="3" name="TextBox 2">
            <a:extLst>
              <a:ext uri="{FF2B5EF4-FFF2-40B4-BE49-F238E27FC236}">
                <a16:creationId xmlns:a16="http://schemas.microsoft.com/office/drawing/2014/main" id="{A669B1A8-7E8B-5EE8-4185-DBD278216DEC}"/>
              </a:ext>
            </a:extLst>
          </p:cNvPr>
          <p:cNvSpPr txBox="1"/>
          <p:nvPr/>
        </p:nvSpPr>
        <p:spPr>
          <a:xfrm>
            <a:off x="-196" y="6496333"/>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1076C681-5C52-B438-AF75-066CD6822CCD}"/>
              </a:ext>
            </a:extLst>
          </p:cNvPr>
          <p:cNvSpPr txBox="1"/>
          <p:nvPr/>
        </p:nvSpPr>
        <p:spPr>
          <a:xfrm>
            <a:off x="11684964" y="6537403"/>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15</a:t>
            </a:r>
            <a:endParaRPr lang="en-US" b="1" dirty="0"/>
          </a:p>
        </p:txBody>
      </p:sp>
    </p:spTree>
    <p:extLst>
      <p:ext uri="{BB962C8B-B14F-4D97-AF65-F5344CB8AC3E}">
        <p14:creationId xmlns:p14="http://schemas.microsoft.com/office/powerpoint/2010/main" val="34025881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0C028-0252-4472-9630-911E31C0452F}"/>
              </a:ext>
            </a:extLst>
          </p:cNvPr>
          <p:cNvSpPr>
            <a:spLocks noGrp="1"/>
          </p:cNvSpPr>
          <p:nvPr>
            <p:ph type="title"/>
          </p:nvPr>
        </p:nvSpPr>
        <p:spPr>
          <a:xfrm>
            <a:off x="246757" y="1215"/>
            <a:ext cx="3748973" cy="1132258"/>
          </a:xfrm>
        </p:spPr>
        <p:txBody>
          <a:bodyPr/>
          <a:lstStyle/>
          <a:p>
            <a:r>
              <a:rPr lang="en-US" dirty="0">
                <a:ea typeface="Segoe UI Black"/>
              </a:rPr>
              <a:t>FEATURE SCOPE</a:t>
            </a:r>
          </a:p>
        </p:txBody>
      </p:sp>
      <p:sp>
        <p:nvSpPr>
          <p:cNvPr id="3" name="Text Placeholder 2">
            <a:extLst>
              <a:ext uri="{FF2B5EF4-FFF2-40B4-BE49-F238E27FC236}">
                <a16:creationId xmlns:a16="http://schemas.microsoft.com/office/drawing/2014/main" id="{9A47EDB9-A641-BB47-6B84-5B093BE0F8EE}"/>
              </a:ext>
            </a:extLst>
          </p:cNvPr>
          <p:cNvSpPr>
            <a:spLocks noGrp="1"/>
          </p:cNvSpPr>
          <p:nvPr>
            <p:ph type="body" sz="quarter" idx="21"/>
          </p:nvPr>
        </p:nvSpPr>
        <p:spPr>
          <a:xfrm>
            <a:off x="244745" y="1018820"/>
            <a:ext cx="2302536" cy="951373"/>
          </a:xfrm>
        </p:spPr>
        <p:txBody>
          <a:bodyPr/>
          <a:lstStyle/>
          <a:p>
            <a:r>
              <a:rPr lang="en-US" b="1" dirty="0"/>
              <a:t>YOLOv10</a:t>
            </a:r>
            <a:r>
              <a:rPr lang="en-US" b="1" dirty="0">
                <a:ea typeface="+mj-lt"/>
                <a:cs typeface="+mj-lt"/>
              </a:rPr>
              <a:t> Inference (Image + Video Support)</a:t>
            </a:r>
            <a:r>
              <a:rPr lang="en-US" dirty="0">
                <a:ea typeface="+mj-lt"/>
                <a:cs typeface="+mj-lt"/>
              </a:rPr>
              <a:t>:</a:t>
            </a:r>
            <a:endParaRPr lang="zh-CN" altLang="en-US"/>
          </a:p>
        </p:txBody>
      </p:sp>
      <p:sp>
        <p:nvSpPr>
          <p:cNvPr id="4" name="Text Placeholder 3">
            <a:extLst>
              <a:ext uri="{FF2B5EF4-FFF2-40B4-BE49-F238E27FC236}">
                <a16:creationId xmlns:a16="http://schemas.microsoft.com/office/drawing/2014/main" id="{BBBB0DB3-26D3-A0EF-0432-72535E7F39BB}"/>
              </a:ext>
            </a:extLst>
          </p:cNvPr>
          <p:cNvSpPr>
            <a:spLocks noGrp="1"/>
          </p:cNvSpPr>
          <p:nvPr>
            <p:ph type="body" sz="quarter" idx="22"/>
          </p:nvPr>
        </p:nvSpPr>
        <p:spPr>
          <a:xfrm>
            <a:off x="244745" y="2063530"/>
            <a:ext cx="2477589" cy="1511658"/>
          </a:xfrm>
        </p:spPr>
        <p:txBody>
          <a:bodyPr vert="horz" lIns="0" tIns="0" rIns="0" bIns="0" rtlCol="0" anchor="t">
            <a:noAutofit/>
          </a:bodyPr>
          <a:lstStyle/>
          <a:p>
            <a:pPr marL="285750" indent="-285750">
              <a:buFont typeface="Wingdings" panose="020B0604020202020204" pitchFamily="34" charset="0"/>
              <a:buChar char="ü"/>
            </a:pPr>
            <a:r>
              <a:rPr lang="en-US">
                <a:ea typeface="+mn-lt"/>
                <a:cs typeface="+mn-lt"/>
              </a:rPr>
              <a:t>Perform prediction either on </a:t>
            </a:r>
            <a:r>
              <a:rPr lang="en-US" b="1">
                <a:ea typeface="+mn-lt"/>
                <a:cs typeface="+mn-lt"/>
              </a:rPr>
              <a:t>single images</a:t>
            </a:r>
            <a:r>
              <a:rPr lang="en-US">
                <a:ea typeface="+mn-lt"/>
                <a:cs typeface="+mn-lt"/>
              </a:rPr>
              <a:t> or </a:t>
            </a:r>
            <a:r>
              <a:rPr lang="en-US" b="1">
                <a:ea typeface="+mn-lt"/>
                <a:cs typeface="+mn-lt"/>
              </a:rPr>
              <a:t>videos</a:t>
            </a:r>
            <a:r>
              <a:rPr lang="en-US">
                <a:ea typeface="+mn-lt"/>
                <a:cs typeface="+mn-lt"/>
              </a:rPr>
              <a:t>.</a:t>
            </a:r>
            <a:endParaRPr lang="en-US">
              <a:cs typeface="Arial"/>
            </a:endParaRPr>
          </a:p>
          <a:p>
            <a:pPr marL="285750" indent="-285750">
              <a:buFont typeface="Wingdings" panose="020B0604020202020204" pitchFamily="34" charset="0"/>
              <a:buChar char="ü"/>
            </a:pPr>
            <a:r>
              <a:rPr lang="en-US">
                <a:ea typeface="+mn-lt"/>
                <a:cs typeface="+mn-lt"/>
              </a:rPr>
              <a:t>Automatically annotate results (draw bounding boxes).</a:t>
            </a:r>
            <a:endParaRPr lang="en-US">
              <a:cs typeface="Arial"/>
            </a:endParaRPr>
          </a:p>
          <a:p>
            <a:pPr marL="285750" indent="-285750">
              <a:buFont typeface="Wingdings" panose="020B0604020202020204" pitchFamily="34" charset="0"/>
              <a:buChar char="ü"/>
            </a:pPr>
            <a:endParaRPr lang="en-US" dirty="0">
              <a:cs typeface="Arial"/>
            </a:endParaRPr>
          </a:p>
          <a:p>
            <a:endParaRPr lang="en-US" altLang="zh-CN"/>
          </a:p>
        </p:txBody>
      </p:sp>
      <p:sp>
        <p:nvSpPr>
          <p:cNvPr id="5" name="Text Placeholder 4">
            <a:extLst>
              <a:ext uri="{FF2B5EF4-FFF2-40B4-BE49-F238E27FC236}">
                <a16:creationId xmlns:a16="http://schemas.microsoft.com/office/drawing/2014/main" id="{54ADCFBF-7A0C-0E6D-3794-DB7930F5FEBA}"/>
              </a:ext>
            </a:extLst>
          </p:cNvPr>
          <p:cNvSpPr>
            <a:spLocks noGrp="1"/>
          </p:cNvSpPr>
          <p:nvPr>
            <p:ph type="body" sz="quarter" idx="23"/>
          </p:nvPr>
        </p:nvSpPr>
        <p:spPr>
          <a:xfrm>
            <a:off x="3552493" y="915847"/>
            <a:ext cx="2302536" cy="735130"/>
          </a:xfrm>
        </p:spPr>
        <p:txBody>
          <a:bodyPr/>
          <a:lstStyle/>
          <a:p>
            <a:r>
              <a:rPr lang="en-US" b="1" dirty="0"/>
              <a:t>Model</a:t>
            </a:r>
            <a:r>
              <a:rPr lang="en-US" b="1" dirty="0">
                <a:ea typeface="+mj-lt"/>
                <a:cs typeface="+mj-lt"/>
              </a:rPr>
              <a:t> Selection</a:t>
            </a:r>
            <a:r>
              <a:rPr lang="en-US" dirty="0">
                <a:ea typeface="+mj-lt"/>
                <a:cs typeface="+mj-lt"/>
              </a:rPr>
              <a:t>:</a:t>
            </a:r>
            <a:endParaRPr lang="en-US" dirty="0"/>
          </a:p>
        </p:txBody>
      </p:sp>
      <p:sp>
        <p:nvSpPr>
          <p:cNvPr id="6" name="Text Placeholder 5">
            <a:extLst>
              <a:ext uri="{FF2B5EF4-FFF2-40B4-BE49-F238E27FC236}">
                <a16:creationId xmlns:a16="http://schemas.microsoft.com/office/drawing/2014/main" id="{AD2F73A1-45B1-038E-B5E0-015C8B74DF5F}"/>
              </a:ext>
            </a:extLst>
          </p:cNvPr>
          <p:cNvSpPr>
            <a:spLocks noGrp="1"/>
          </p:cNvSpPr>
          <p:nvPr>
            <p:ph type="body" sz="quarter" idx="24"/>
          </p:nvPr>
        </p:nvSpPr>
        <p:spPr>
          <a:xfrm>
            <a:off x="3552493" y="2063530"/>
            <a:ext cx="2302536" cy="1511658"/>
          </a:xfrm>
        </p:spPr>
        <p:txBody>
          <a:bodyPr vert="horz" lIns="0" tIns="0" rIns="0" bIns="0" rtlCol="0" anchor="t">
            <a:noAutofit/>
          </a:bodyPr>
          <a:lstStyle/>
          <a:p>
            <a:pPr marL="285750" indent="-285750">
              <a:buFont typeface="Wingdings" panose="020B0604020202020204" pitchFamily="34" charset="0"/>
              <a:buChar char="ü"/>
            </a:pPr>
            <a:r>
              <a:rPr lang="en-US" dirty="0">
                <a:ea typeface="+mn-lt"/>
                <a:cs typeface="+mn-lt"/>
              </a:rPr>
              <a:t>Dropdown to select between different </a:t>
            </a:r>
            <a:r>
              <a:rPr lang="en-US" b="1" dirty="0">
                <a:ea typeface="+mn-lt"/>
                <a:cs typeface="+mn-lt"/>
              </a:rPr>
              <a:t>YOLOv10 model sizes</a:t>
            </a:r>
            <a:r>
              <a:rPr lang="en-US" dirty="0">
                <a:ea typeface="+mn-lt"/>
                <a:cs typeface="+mn-lt"/>
              </a:rPr>
              <a:t>:</a:t>
            </a:r>
            <a:br>
              <a:rPr lang="en-US" dirty="0">
                <a:ea typeface="+mn-lt"/>
                <a:cs typeface="+mn-lt"/>
              </a:rPr>
            </a:br>
            <a:r>
              <a:rPr lang="en-US" dirty="0">
                <a:latin typeface="Consolas"/>
                <a:cs typeface="Arial"/>
              </a:rPr>
              <a:t>yolov10n</a:t>
            </a:r>
            <a:r>
              <a:rPr lang="en-US" dirty="0">
                <a:ea typeface="+mn-lt"/>
                <a:cs typeface="+mn-lt"/>
              </a:rPr>
              <a:t>, </a:t>
            </a:r>
            <a:r>
              <a:rPr lang="en-US" dirty="0">
                <a:latin typeface="Consolas"/>
                <a:cs typeface="Arial"/>
              </a:rPr>
              <a:t>yolov10s</a:t>
            </a:r>
            <a:r>
              <a:rPr lang="en-US" dirty="0">
                <a:ea typeface="+mn-lt"/>
                <a:cs typeface="+mn-lt"/>
              </a:rPr>
              <a:t>, </a:t>
            </a:r>
            <a:r>
              <a:rPr lang="en-US" dirty="0">
                <a:latin typeface="Consolas"/>
                <a:cs typeface="Arial"/>
              </a:rPr>
              <a:t>yolov10m</a:t>
            </a:r>
            <a:r>
              <a:rPr lang="en-US" dirty="0">
                <a:ea typeface="+mn-lt"/>
                <a:cs typeface="+mn-lt"/>
              </a:rPr>
              <a:t>, </a:t>
            </a:r>
            <a:r>
              <a:rPr lang="en-US" dirty="0">
                <a:latin typeface="Consolas"/>
                <a:cs typeface="Arial"/>
              </a:rPr>
              <a:t>yolov10b</a:t>
            </a:r>
            <a:r>
              <a:rPr lang="en-US" dirty="0">
                <a:ea typeface="+mn-lt"/>
                <a:cs typeface="+mn-lt"/>
              </a:rPr>
              <a:t>, </a:t>
            </a:r>
            <a:r>
              <a:rPr lang="en-US" dirty="0">
                <a:latin typeface="Consolas"/>
                <a:cs typeface="Arial"/>
              </a:rPr>
              <a:t>yolov10l</a:t>
            </a:r>
            <a:r>
              <a:rPr lang="en-US" dirty="0">
                <a:ea typeface="+mn-lt"/>
                <a:cs typeface="+mn-lt"/>
              </a:rPr>
              <a:t>, </a:t>
            </a:r>
            <a:r>
              <a:rPr lang="en-US" dirty="0">
                <a:latin typeface="Consolas"/>
                <a:cs typeface="Arial"/>
              </a:rPr>
              <a:t>yolov10x</a:t>
            </a:r>
            <a:r>
              <a:rPr lang="en-US" dirty="0">
                <a:ea typeface="+mn-lt"/>
                <a:cs typeface="+mn-lt"/>
              </a:rPr>
              <a:t>.</a:t>
            </a:r>
            <a:endParaRPr lang="en-US" dirty="0">
              <a:cs typeface="Arial"/>
            </a:endParaRPr>
          </a:p>
        </p:txBody>
      </p:sp>
      <p:sp>
        <p:nvSpPr>
          <p:cNvPr id="7" name="Text Placeholder 6">
            <a:extLst>
              <a:ext uri="{FF2B5EF4-FFF2-40B4-BE49-F238E27FC236}">
                <a16:creationId xmlns:a16="http://schemas.microsoft.com/office/drawing/2014/main" id="{8F6E209A-E39B-355A-CA57-CB976767A75A}"/>
              </a:ext>
            </a:extLst>
          </p:cNvPr>
          <p:cNvSpPr>
            <a:spLocks noGrp="1"/>
          </p:cNvSpPr>
          <p:nvPr>
            <p:ph type="body" sz="quarter" idx="25"/>
          </p:nvPr>
        </p:nvSpPr>
        <p:spPr>
          <a:xfrm>
            <a:off x="6284974" y="1132090"/>
            <a:ext cx="2302536" cy="735130"/>
          </a:xfrm>
        </p:spPr>
        <p:txBody>
          <a:bodyPr/>
          <a:lstStyle/>
          <a:p>
            <a:r>
              <a:rPr lang="en-US" b="1" dirty="0">
                <a:ea typeface="+mj-lt"/>
                <a:cs typeface="+mj-lt"/>
              </a:rPr>
              <a:t>Dynamic Input Type Switch</a:t>
            </a:r>
            <a:r>
              <a:rPr lang="en-US" dirty="0">
                <a:ea typeface="+mj-lt"/>
                <a:cs typeface="+mj-lt"/>
              </a:rPr>
              <a:t>:</a:t>
            </a:r>
            <a:endParaRPr lang="en-US" dirty="0"/>
          </a:p>
        </p:txBody>
      </p:sp>
      <p:sp>
        <p:nvSpPr>
          <p:cNvPr id="8" name="Text Placeholder 7">
            <a:extLst>
              <a:ext uri="{FF2B5EF4-FFF2-40B4-BE49-F238E27FC236}">
                <a16:creationId xmlns:a16="http://schemas.microsoft.com/office/drawing/2014/main" id="{0B88896F-7054-08CD-74E4-1D3DD168C964}"/>
              </a:ext>
            </a:extLst>
          </p:cNvPr>
          <p:cNvSpPr>
            <a:spLocks noGrp="1"/>
          </p:cNvSpPr>
          <p:nvPr>
            <p:ph type="body" sz="quarter" idx="26"/>
          </p:nvPr>
        </p:nvSpPr>
        <p:spPr>
          <a:xfrm>
            <a:off x="6284974" y="2063530"/>
            <a:ext cx="2302536" cy="1717603"/>
          </a:xfrm>
        </p:spPr>
        <p:txBody>
          <a:bodyPr vert="horz" lIns="0" tIns="0" rIns="0" bIns="0" rtlCol="0" anchor="t">
            <a:noAutofit/>
          </a:bodyPr>
          <a:lstStyle/>
          <a:p>
            <a:pPr marL="285750" indent="-285750">
              <a:buFont typeface="Wingdings"/>
              <a:buChar char="ü"/>
            </a:pPr>
            <a:r>
              <a:rPr lang="en-US" dirty="0">
                <a:ea typeface="+mn-lt"/>
                <a:cs typeface="+mn-lt"/>
              </a:rPr>
              <a:t>User can switch between "Image" and "Video" input.</a:t>
            </a:r>
            <a:endParaRPr lang="en-US" dirty="0">
              <a:cs typeface="Arial"/>
            </a:endParaRPr>
          </a:p>
          <a:p>
            <a:pPr marL="285750" indent="-285750">
              <a:buFont typeface="Wingdings"/>
              <a:buChar char="ü"/>
            </a:pPr>
            <a:r>
              <a:rPr lang="en-US" dirty="0">
                <a:ea typeface="+mn-lt"/>
                <a:cs typeface="+mn-lt"/>
              </a:rPr>
              <a:t>UI dynamically shows/hides fields depending on input type.</a:t>
            </a:r>
            <a:endParaRPr lang="en-US" dirty="0">
              <a:cs typeface="Arial"/>
            </a:endParaRPr>
          </a:p>
          <a:p>
            <a:pPr marL="285750" indent="-285750">
              <a:buFont typeface="Wingdings"/>
              <a:buChar char="ü"/>
            </a:pPr>
            <a:endParaRPr lang="en-US" dirty="0">
              <a:cs typeface="Arial"/>
            </a:endParaRPr>
          </a:p>
        </p:txBody>
      </p:sp>
      <p:sp>
        <p:nvSpPr>
          <p:cNvPr id="9" name="Text Placeholder 8">
            <a:extLst>
              <a:ext uri="{FF2B5EF4-FFF2-40B4-BE49-F238E27FC236}">
                <a16:creationId xmlns:a16="http://schemas.microsoft.com/office/drawing/2014/main" id="{6067E782-0EFC-0174-01B6-60E84068C2D6}"/>
              </a:ext>
            </a:extLst>
          </p:cNvPr>
          <p:cNvSpPr>
            <a:spLocks noGrp="1"/>
          </p:cNvSpPr>
          <p:nvPr>
            <p:ph type="body" sz="quarter" idx="27"/>
          </p:nvPr>
        </p:nvSpPr>
        <p:spPr>
          <a:xfrm>
            <a:off x="9045462" y="1132090"/>
            <a:ext cx="2302536" cy="735130"/>
          </a:xfrm>
        </p:spPr>
        <p:txBody>
          <a:bodyPr/>
          <a:lstStyle/>
          <a:p>
            <a:r>
              <a:rPr lang="en-US" b="1" dirty="0">
                <a:ea typeface="+mj-lt"/>
                <a:cs typeface="+mj-lt"/>
              </a:rPr>
              <a:t>Adjustable Parameters</a:t>
            </a:r>
            <a:r>
              <a:rPr lang="en-US" dirty="0">
                <a:ea typeface="+mj-lt"/>
                <a:cs typeface="+mj-lt"/>
              </a:rPr>
              <a:t>:</a:t>
            </a:r>
            <a:endParaRPr lang="en-US" dirty="0"/>
          </a:p>
        </p:txBody>
      </p:sp>
      <p:sp>
        <p:nvSpPr>
          <p:cNvPr id="10" name="Text Placeholder 9">
            <a:extLst>
              <a:ext uri="{FF2B5EF4-FFF2-40B4-BE49-F238E27FC236}">
                <a16:creationId xmlns:a16="http://schemas.microsoft.com/office/drawing/2014/main" id="{B1A5BFAD-1A24-0271-D8CA-762425E2D016}"/>
              </a:ext>
            </a:extLst>
          </p:cNvPr>
          <p:cNvSpPr>
            <a:spLocks noGrp="1"/>
          </p:cNvSpPr>
          <p:nvPr>
            <p:ph type="body" sz="quarter" idx="28"/>
          </p:nvPr>
        </p:nvSpPr>
        <p:spPr>
          <a:xfrm>
            <a:off x="8942489" y="2063530"/>
            <a:ext cx="2302536" cy="1624928"/>
          </a:xfrm>
        </p:spPr>
        <p:txBody>
          <a:bodyPr vert="horz" lIns="0" tIns="0" rIns="0" bIns="0" rtlCol="0" anchor="t">
            <a:noAutofit/>
          </a:bodyPr>
          <a:lstStyle/>
          <a:p>
            <a:pPr marL="285750" indent="-285750">
              <a:buFont typeface="Wingdings"/>
              <a:buChar char="ü"/>
            </a:pPr>
            <a:r>
              <a:rPr lang="en-US" b="1" dirty="0">
                <a:ea typeface="+mn-lt"/>
                <a:cs typeface="+mn-lt"/>
              </a:rPr>
              <a:t>Image Size</a:t>
            </a:r>
            <a:r>
              <a:rPr lang="en-US" dirty="0">
                <a:ea typeface="+mn-lt"/>
                <a:cs typeface="+mn-lt"/>
              </a:rPr>
              <a:t>: User can set input size (320 - 1280, step 32).</a:t>
            </a:r>
            <a:endParaRPr lang="en-US" dirty="0">
              <a:cs typeface="Arial"/>
            </a:endParaRPr>
          </a:p>
          <a:p>
            <a:pPr marL="285750" indent="-285750">
              <a:buFont typeface="Wingdings"/>
              <a:buChar char="ü"/>
            </a:pPr>
            <a:r>
              <a:rPr lang="en-US" b="1" dirty="0">
                <a:ea typeface="+mn-lt"/>
                <a:cs typeface="+mn-lt"/>
              </a:rPr>
              <a:t>Confidence Threshold</a:t>
            </a:r>
            <a:r>
              <a:rPr lang="en-US" dirty="0">
                <a:ea typeface="+mn-lt"/>
                <a:cs typeface="+mn-lt"/>
              </a:rPr>
              <a:t>: User sets detection confidence (0.0 - 1.0).</a:t>
            </a:r>
            <a:endParaRPr lang="en-US" dirty="0">
              <a:cs typeface="Arial"/>
            </a:endParaRPr>
          </a:p>
          <a:p>
            <a:endParaRPr lang="en-US" dirty="0">
              <a:cs typeface="Arial"/>
            </a:endParaRPr>
          </a:p>
          <a:p>
            <a:endParaRPr lang="en-US" altLang="zh-CN"/>
          </a:p>
        </p:txBody>
      </p:sp>
      <p:sp>
        <p:nvSpPr>
          <p:cNvPr id="25" name="TextBox 24">
            <a:extLst>
              <a:ext uri="{FF2B5EF4-FFF2-40B4-BE49-F238E27FC236}">
                <a16:creationId xmlns:a16="http://schemas.microsoft.com/office/drawing/2014/main" id="{CE5F7F97-8A19-9857-4A4E-1DF81EFB3238}"/>
              </a:ext>
            </a:extLst>
          </p:cNvPr>
          <p:cNvSpPr txBox="1"/>
          <p:nvPr/>
        </p:nvSpPr>
        <p:spPr>
          <a:xfrm>
            <a:off x="244128" y="3935128"/>
            <a:ext cx="2743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Segoe UI Black"/>
                <a:ea typeface="+mn-lt"/>
                <a:cs typeface="+mn-lt"/>
              </a:rPr>
              <a:t>Video Frame Skipping</a:t>
            </a:r>
            <a:r>
              <a:rPr lang="en-US" dirty="0">
                <a:latin typeface="Segoe UI Black"/>
                <a:ea typeface="+mn-lt"/>
                <a:cs typeface="+mn-lt"/>
              </a:rPr>
              <a:t> (for speed</a:t>
            </a:r>
            <a:r>
              <a:rPr lang="en-US" dirty="0">
                <a:ea typeface="+mn-lt"/>
                <a:cs typeface="+mn-lt"/>
              </a:rPr>
              <a:t>):</a:t>
            </a:r>
            <a:endParaRPr lang="en-US" dirty="0"/>
          </a:p>
        </p:txBody>
      </p:sp>
      <p:sp>
        <p:nvSpPr>
          <p:cNvPr id="26" name="TextBox 25">
            <a:extLst>
              <a:ext uri="{FF2B5EF4-FFF2-40B4-BE49-F238E27FC236}">
                <a16:creationId xmlns:a16="http://schemas.microsoft.com/office/drawing/2014/main" id="{FF5BBC07-BB2C-C5F6-8B7B-7366AD3A7123}"/>
              </a:ext>
            </a:extLst>
          </p:cNvPr>
          <p:cNvSpPr txBox="1"/>
          <p:nvPr/>
        </p:nvSpPr>
        <p:spPr>
          <a:xfrm>
            <a:off x="241839" y="4581264"/>
            <a:ext cx="2743199" cy="15081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ü"/>
            </a:pPr>
            <a:endParaRPr lang="en-US">
              <a:cs typeface="Arial"/>
            </a:endParaRPr>
          </a:p>
          <a:p>
            <a:pPr marL="285750" indent="-285750">
              <a:buFont typeface="Wingdings"/>
              <a:buChar char="ü"/>
            </a:pPr>
            <a:r>
              <a:rPr lang="en-US" sz="1400">
                <a:ea typeface="+mn-lt"/>
                <a:cs typeface="+mn-lt"/>
              </a:rPr>
              <a:t>Processes every 3rd frame (frame skipping logic) to optimize inference time.</a:t>
            </a:r>
            <a:endParaRPr lang="en-US">
              <a:cs typeface="Arial"/>
            </a:endParaRPr>
          </a:p>
          <a:p>
            <a:pPr marL="285750" indent="-285750">
              <a:buFont typeface="Wingdings"/>
              <a:buChar char="ü"/>
            </a:pPr>
            <a:endParaRPr lang="en-US">
              <a:cs typeface="Arial"/>
            </a:endParaRPr>
          </a:p>
          <a:p>
            <a:endParaRPr lang="en-US" sz="1400" dirty="0">
              <a:cs typeface="Arial"/>
            </a:endParaRPr>
          </a:p>
        </p:txBody>
      </p:sp>
      <p:sp>
        <p:nvSpPr>
          <p:cNvPr id="27" name="TextBox 26">
            <a:extLst>
              <a:ext uri="{FF2B5EF4-FFF2-40B4-BE49-F238E27FC236}">
                <a16:creationId xmlns:a16="http://schemas.microsoft.com/office/drawing/2014/main" id="{900F069E-1058-84E1-6C3E-286A35B72BBB}"/>
              </a:ext>
            </a:extLst>
          </p:cNvPr>
          <p:cNvSpPr txBox="1"/>
          <p:nvPr/>
        </p:nvSpPr>
        <p:spPr>
          <a:xfrm>
            <a:off x="3554258" y="406905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latin typeface="Segoe UI Black"/>
                <a:ea typeface="+mn-lt"/>
                <a:cs typeface="+mn-lt"/>
              </a:rPr>
              <a:t>Interface</a:t>
            </a:r>
            <a:r>
              <a:rPr lang="en-US" dirty="0">
                <a:latin typeface="Segoe UI Black"/>
                <a:ea typeface="+mn-lt"/>
                <a:cs typeface="+mn-lt"/>
              </a:rPr>
              <a:t>:</a:t>
            </a:r>
            <a:endParaRPr lang="en-US" dirty="0">
              <a:latin typeface="Segoe UI Black"/>
              <a:ea typeface="Segoe UI Black"/>
            </a:endParaRPr>
          </a:p>
        </p:txBody>
      </p:sp>
      <p:sp>
        <p:nvSpPr>
          <p:cNvPr id="28" name="TextBox 27">
            <a:extLst>
              <a:ext uri="{FF2B5EF4-FFF2-40B4-BE49-F238E27FC236}">
                <a16:creationId xmlns:a16="http://schemas.microsoft.com/office/drawing/2014/main" id="{3C192050-2389-D2F1-9083-F7AF389F3CCA}"/>
              </a:ext>
            </a:extLst>
          </p:cNvPr>
          <p:cNvSpPr txBox="1"/>
          <p:nvPr/>
        </p:nvSpPr>
        <p:spPr>
          <a:xfrm>
            <a:off x="3397282" y="4434487"/>
            <a:ext cx="2877063"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ü"/>
            </a:pPr>
            <a:r>
              <a:rPr lang="en-US" sz="1400" dirty="0">
                <a:ea typeface="+mn-lt"/>
                <a:cs typeface="+mn-lt"/>
              </a:rPr>
              <a:t>Built with Gradio Blocks API.</a:t>
            </a:r>
            <a:endParaRPr lang="en-US" sz="1400" dirty="0">
              <a:cs typeface="Arial"/>
            </a:endParaRPr>
          </a:p>
          <a:p>
            <a:pPr marL="285750" indent="-285750">
              <a:buFont typeface="Wingdings"/>
              <a:buChar char="ü"/>
            </a:pPr>
            <a:r>
              <a:rPr lang="en-US" sz="1400" dirty="0">
                <a:ea typeface="+mn-lt"/>
                <a:cs typeface="+mn-lt"/>
              </a:rPr>
              <a:t>Clean two-column layout:</a:t>
            </a:r>
            <a:endParaRPr lang="en-US" sz="1400" dirty="0">
              <a:cs typeface="Arial"/>
            </a:endParaRPr>
          </a:p>
          <a:p>
            <a:pPr marL="285750" indent="-285750">
              <a:buFont typeface="Wingdings"/>
              <a:buChar char="ü"/>
            </a:pPr>
            <a:r>
              <a:rPr lang="en-US" sz="1400" dirty="0">
                <a:ea typeface="+mn-lt"/>
                <a:cs typeface="+mn-lt"/>
              </a:rPr>
              <a:t>Left side → Input controls (Image, Video, Model, Parameters, Button).</a:t>
            </a:r>
            <a:endParaRPr lang="en-US" sz="1400" dirty="0">
              <a:cs typeface="Arial"/>
            </a:endParaRPr>
          </a:p>
          <a:p>
            <a:pPr marL="285750" indent="-285750">
              <a:buFont typeface="Wingdings"/>
              <a:buChar char="ü"/>
            </a:pPr>
            <a:r>
              <a:rPr lang="en-US" sz="1400" dirty="0">
                <a:ea typeface="+mn-lt"/>
                <a:cs typeface="+mn-lt"/>
              </a:rPr>
              <a:t>Right side → Output displays (Annotated Image or Annotated Video).</a:t>
            </a:r>
            <a:endParaRPr lang="en-US" sz="1400" dirty="0">
              <a:cs typeface="Arial"/>
            </a:endParaRPr>
          </a:p>
          <a:p>
            <a:pPr algn="l"/>
            <a:endParaRPr lang="en-US" sz="1400" dirty="0">
              <a:cs typeface="Arial"/>
            </a:endParaRPr>
          </a:p>
        </p:txBody>
      </p:sp>
      <p:sp>
        <p:nvSpPr>
          <p:cNvPr id="29" name="TextBox 28">
            <a:extLst>
              <a:ext uri="{FF2B5EF4-FFF2-40B4-BE49-F238E27FC236}">
                <a16:creationId xmlns:a16="http://schemas.microsoft.com/office/drawing/2014/main" id="{7A53E5F2-508D-5608-DEA6-5293EE80BD17}"/>
              </a:ext>
            </a:extLst>
          </p:cNvPr>
          <p:cNvSpPr txBox="1"/>
          <p:nvPr/>
        </p:nvSpPr>
        <p:spPr>
          <a:xfrm>
            <a:off x="6300359" y="3937829"/>
            <a:ext cx="1600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Segoe UI Black"/>
                <a:ea typeface="+mn-lt"/>
                <a:cs typeface="+mn-lt"/>
              </a:rPr>
              <a:t>Public Link Generation</a:t>
            </a:r>
            <a:r>
              <a:rPr lang="en-US" dirty="0">
                <a:latin typeface="Segoe UI Black"/>
                <a:ea typeface="+mn-lt"/>
                <a:cs typeface="+mn-lt"/>
              </a:rPr>
              <a:t>:</a:t>
            </a:r>
            <a:endParaRPr lang="en-US">
              <a:latin typeface="Segoe UI Black"/>
              <a:ea typeface="Segoe UI Black"/>
            </a:endParaRPr>
          </a:p>
        </p:txBody>
      </p:sp>
      <p:sp>
        <p:nvSpPr>
          <p:cNvPr id="30" name="TextBox 29">
            <a:extLst>
              <a:ext uri="{FF2B5EF4-FFF2-40B4-BE49-F238E27FC236}">
                <a16:creationId xmlns:a16="http://schemas.microsoft.com/office/drawing/2014/main" id="{A2B9A8D5-033C-1BB3-20E3-CC5AF43F9649}"/>
              </a:ext>
            </a:extLst>
          </p:cNvPr>
          <p:cNvSpPr txBox="1"/>
          <p:nvPr/>
        </p:nvSpPr>
        <p:spPr>
          <a:xfrm>
            <a:off x="6272103" y="4586375"/>
            <a:ext cx="2300415"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ü"/>
            </a:pPr>
            <a:r>
              <a:rPr lang="en-US" sz="1400" dirty="0">
                <a:latin typeface="Arial"/>
                <a:cs typeface="Arial"/>
              </a:rPr>
              <a:t>share=True</a:t>
            </a:r>
            <a:r>
              <a:rPr lang="en-US" sz="1400" dirty="0">
                <a:ea typeface="+mn-lt"/>
                <a:cs typeface="+mn-lt"/>
              </a:rPr>
              <a:t> enables a public URL for easy sharing.</a:t>
            </a:r>
            <a:endParaRPr lang="en-US" sz="1400">
              <a:cs typeface="Arial"/>
            </a:endParaRPr>
          </a:p>
        </p:txBody>
      </p:sp>
      <p:sp>
        <p:nvSpPr>
          <p:cNvPr id="31" name="TextBox 30">
            <a:extLst>
              <a:ext uri="{FF2B5EF4-FFF2-40B4-BE49-F238E27FC236}">
                <a16:creationId xmlns:a16="http://schemas.microsoft.com/office/drawing/2014/main" id="{14FF97EC-3D54-6817-1DEF-BD844B40B710}"/>
              </a:ext>
            </a:extLst>
          </p:cNvPr>
          <p:cNvSpPr txBox="1"/>
          <p:nvPr/>
        </p:nvSpPr>
        <p:spPr>
          <a:xfrm>
            <a:off x="9049247" y="3940304"/>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latin typeface="Segoe UI Black"/>
                <a:ea typeface="+mn-lt"/>
                <a:cs typeface="+mn-lt"/>
              </a:rPr>
              <a:t>Outputs</a:t>
            </a:r>
            <a:r>
              <a:rPr lang="en-US" dirty="0">
                <a:ea typeface="+mn-lt"/>
                <a:cs typeface="+mn-lt"/>
              </a:rPr>
              <a:t>:</a:t>
            </a:r>
            <a:endParaRPr lang="en-US" dirty="0"/>
          </a:p>
        </p:txBody>
      </p:sp>
      <p:sp>
        <p:nvSpPr>
          <p:cNvPr id="32" name="TextBox 31">
            <a:extLst>
              <a:ext uri="{FF2B5EF4-FFF2-40B4-BE49-F238E27FC236}">
                <a16:creationId xmlns:a16="http://schemas.microsoft.com/office/drawing/2014/main" id="{BF231E6A-B3CF-0207-7752-4AE277941602}"/>
              </a:ext>
            </a:extLst>
          </p:cNvPr>
          <p:cNvSpPr txBox="1"/>
          <p:nvPr/>
        </p:nvSpPr>
        <p:spPr>
          <a:xfrm>
            <a:off x="9049312" y="4586309"/>
            <a:ext cx="2526956" cy="12311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ü"/>
            </a:pPr>
            <a:r>
              <a:rPr lang="en-US" sz="1400">
                <a:ea typeface="+mn-lt"/>
                <a:cs typeface="+mn-lt"/>
              </a:rPr>
              <a:t>If input is an image: show annotated image.</a:t>
            </a:r>
            <a:endParaRPr lang="en-US" sz="1400">
              <a:cs typeface="Arial"/>
            </a:endParaRPr>
          </a:p>
          <a:p>
            <a:pPr marL="285750" indent="-285750">
              <a:buFont typeface="Wingdings"/>
              <a:buChar char="ü"/>
            </a:pPr>
            <a:r>
              <a:rPr lang="en-US" sz="1400">
                <a:ea typeface="+mn-lt"/>
                <a:cs typeface="+mn-lt"/>
              </a:rPr>
              <a:t>If input is a video: show annotated video.</a:t>
            </a:r>
            <a:endParaRPr lang="en-US" sz="1400">
              <a:cs typeface="Arial"/>
            </a:endParaRPr>
          </a:p>
          <a:p>
            <a:pPr algn="l"/>
            <a:endParaRPr lang="en-US" dirty="0">
              <a:cs typeface="Arial"/>
            </a:endParaRPr>
          </a:p>
        </p:txBody>
      </p:sp>
      <p:sp>
        <p:nvSpPr>
          <p:cNvPr id="11" name="TextBox 10">
            <a:extLst>
              <a:ext uri="{FF2B5EF4-FFF2-40B4-BE49-F238E27FC236}">
                <a16:creationId xmlns:a16="http://schemas.microsoft.com/office/drawing/2014/main" id="{505ACEF5-9357-63C5-1EC0-1FC7C4784B1F}"/>
              </a:ext>
            </a:extLst>
          </p:cNvPr>
          <p:cNvSpPr txBox="1"/>
          <p:nvPr/>
        </p:nvSpPr>
        <p:spPr>
          <a:xfrm>
            <a:off x="-28451" y="6491048"/>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TEAN-17</a:t>
            </a:r>
            <a:endParaRPr lang="en-US" dirty="0"/>
          </a:p>
        </p:txBody>
      </p:sp>
      <p:sp>
        <p:nvSpPr>
          <p:cNvPr id="12" name="TextBox 11">
            <a:extLst>
              <a:ext uri="{FF2B5EF4-FFF2-40B4-BE49-F238E27FC236}">
                <a16:creationId xmlns:a16="http://schemas.microsoft.com/office/drawing/2014/main" id="{21EB40B9-F4D2-4A73-44C4-284EADF12B44}"/>
              </a:ext>
            </a:extLst>
          </p:cNvPr>
          <p:cNvSpPr txBox="1"/>
          <p:nvPr/>
        </p:nvSpPr>
        <p:spPr>
          <a:xfrm>
            <a:off x="11659226" y="6550271"/>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16</a:t>
            </a:r>
            <a:endParaRPr lang="en-US" b="1" dirty="0"/>
          </a:p>
        </p:txBody>
      </p:sp>
    </p:spTree>
    <p:extLst>
      <p:ext uri="{BB962C8B-B14F-4D97-AF65-F5344CB8AC3E}">
        <p14:creationId xmlns:p14="http://schemas.microsoft.com/office/powerpoint/2010/main" val="2942273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9AF8C4C-9D39-6B07-E5BF-60719B4B345C}"/>
              </a:ext>
            </a:extLst>
          </p:cNvPr>
          <p:cNvSpPr>
            <a:spLocks noGrp="1"/>
          </p:cNvSpPr>
          <p:nvPr>
            <p:ph type="ctrTitle"/>
          </p:nvPr>
        </p:nvSpPr>
        <p:spPr/>
        <p:txBody>
          <a:bodyPr/>
          <a:lstStyle/>
          <a:p>
            <a:r>
              <a:rPr lang="en-US" dirty="0"/>
              <a:t>Q &amp; A</a:t>
            </a:r>
          </a:p>
        </p:txBody>
      </p:sp>
      <p:sp>
        <p:nvSpPr>
          <p:cNvPr id="6" name="Subtitle 5">
            <a:extLst>
              <a:ext uri="{FF2B5EF4-FFF2-40B4-BE49-F238E27FC236}">
                <a16:creationId xmlns:a16="http://schemas.microsoft.com/office/drawing/2014/main" id="{4F88BBAA-5F1E-81F3-F9C4-3E208BE94A87}"/>
              </a:ext>
            </a:extLst>
          </p:cNvPr>
          <p:cNvSpPr>
            <a:spLocks noGrp="1"/>
          </p:cNvSpPr>
          <p:nvPr>
            <p:ph type="subTitle" idx="1"/>
          </p:nvPr>
        </p:nvSpPr>
        <p:spPr/>
        <p:txBody>
          <a:bodyPr>
            <a:normAutofit/>
          </a:bodyPr>
          <a:lstStyle/>
          <a:p>
            <a:r>
              <a:rPr lang="en-US" dirty="0"/>
              <a:t>FEEL FREE  TO ASK  YOUR DOUBTS............                                                                                              </a:t>
            </a:r>
          </a:p>
        </p:txBody>
      </p:sp>
      <p:pic>
        <p:nvPicPr>
          <p:cNvPr id="3" name="Picture 2" descr="A person holding a question mark&#10;&#10;AI-generated content may be incorrect.">
            <a:extLst>
              <a:ext uri="{FF2B5EF4-FFF2-40B4-BE49-F238E27FC236}">
                <a16:creationId xmlns:a16="http://schemas.microsoft.com/office/drawing/2014/main" id="{13D24BE7-05BF-9E0B-BFB9-E4002E1D3E7E}"/>
              </a:ext>
            </a:extLst>
          </p:cNvPr>
          <p:cNvPicPr>
            <a:picLocks noChangeAspect="1"/>
          </p:cNvPicPr>
          <p:nvPr/>
        </p:nvPicPr>
        <p:blipFill>
          <a:blip r:embed="rId3"/>
          <a:stretch>
            <a:fillRect/>
          </a:stretch>
        </p:blipFill>
        <p:spPr>
          <a:xfrm>
            <a:off x="2233662" y="1111524"/>
            <a:ext cx="8043582" cy="3731559"/>
          </a:xfrm>
          <a:prstGeom prst="rect">
            <a:avLst/>
          </a:prstGeom>
        </p:spPr>
      </p:pic>
      <p:sp>
        <p:nvSpPr>
          <p:cNvPr id="2" name="TextBox 1">
            <a:extLst>
              <a:ext uri="{FF2B5EF4-FFF2-40B4-BE49-F238E27FC236}">
                <a16:creationId xmlns:a16="http://schemas.microsoft.com/office/drawing/2014/main" id="{17846D07-F175-28CF-8A86-E496CBB78F47}"/>
              </a:ext>
            </a:extLst>
          </p:cNvPr>
          <p:cNvSpPr txBox="1"/>
          <p:nvPr/>
        </p:nvSpPr>
        <p:spPr>
          <a:xfrm>
            <a:off x="-98" y="6491059"/>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KIET-II   TEAM-17</a:t>
            </a:r>
          </a:p>
        </p:txBody>
      </p:sp>
      <p:sp>
        <p:nvSpPr>
          <p:cNvPr id="4" name="TextBox 3">
            <a:extLst>
              <a:ext uri="{FF2B5EF4-FFF2-40B4-BE49-F238E27FC236}">
                <a16:creationId xmlns:a16="http://schemas.microsoft.com/office/drawing/2014/main" id="{E4DAED0E-2196-6165-8148-B2AA08C2750A}"/>
              </a:ext>
            </a:extLst>
          </p:cNvPr>
          <p:cNvSpPr txBox="1"/>
          <p:nvPr/>
        </p:nvSpPr>
        <p:spPr>
          <a:xfrm>
            <a:off x="11682370" y="6503906"/>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t>17</a:t>
            </a:r>
          </a:p>
        </p:txBody>
      </p:sp>
    </p:spTree>
    <p:extLst>
      <p:ext uri="{BB962C8B-B14F-4D97-AF65-F5344CB8AC3E}">
        <p14:creationId xmlns:p14="http://schemas.microsoft.com/office/powerpoint/2010/main" val="7860300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ectangle 11">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Title 2">
            <a:extLst>
              <a:ext uri="{FF2B5EF4-FFF2-40B4-BE49-F238E27FC236}">
                <a16:creationId xmlns:a16="http://schemas.microsoft.com/office/drawing/2014/main" id="{0C0FB4AB-7EBB-ED7D-2267-A21053E48040}"/>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lnSpc>
                <a:spcPct val="90000"/>
              </a:lnSpc>
            </a:pPr>
            <a:r>
              <a:rPr lang="en-US" altLang="zh-CN" sz="6000" kern="1200">
                <a:solidFill>
                  <a:schemeClr val="tx1"/>
                </a:solidFill>
                <a:latin typeface="+mj-lt"/>
                <a:ea typeface="+mj-ea"/>
                <a:cs typeface="+mj-cs"/>
              </a:rPr>
              <a:t>Thank You</a:t>
            </a:r>
            <a:endParaRPr lang="en-US" sz="6000" kern="1200">
              <a:solidFill>
                <a:schemeClr val="tx1"/>
              </a:solidFill>
              <a:latin typeface="+mj-lt"/>
              <a:ea typeface="+mj-ea"/>
              <a:cs typeface="+mj-cs"/>
            </a:endParaRPr>
          </a:p>
        </p:txBody>
      </p:sp>
      <p:sp>
        <p:nvSpPr>
          <p:cNvPr id="16" name="Arc 15">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 name="Oval 17">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0898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9C65FA8-076F-597A-68FF-7BDFA2AE2366}"/>
              </a:ext>
            </a:extLst>
          </p:cNvPr>
          <p:cNvSpPr>
            <a:spLocks noGrp="1"/>
          </p:cNvSpPr>
          <p:nvPr>
            <p:ph type="title"/>
          </p:nvPr>
        </p:nvSpPr>
        <p:spPr>
          <a:xfrm>
            <a:off x="177986" y="87485"/>
            <a:ext cx="6735597" cy="1003271"/>
          </a:xfrm>
        </p:spPr>
        <p:txBody>
          <a:bodyPr/>
          <a:lstStyle/>
          <a:p>
            <a:r>
              <a:rPr lang="en-US" altLang="zh-CN" u="sng" dirty="0">
                <a:solidFill>
                  <a:srgbClr val="FF0000"/>
                </a:solidFill>
                <a:ea typeface="Segoe UI Black"/>
              </a:rPr>
              <a:t>Contents</a:t>
            </a:r>
            <a:r>
              <a:rPr lang="en-US" altLang="zh-CN" dirty="0">
                <a:solidFill>
                  <a:srgbClr val="FF0000"/>
                </a:solidFill>
                <a:ea typeface="Segoe UI Black"/>
              </a:rPr>
              <a:t>:</a:t>
            </a:r>
          </a:p>
        </p:txBody>
      </p:sp>
      <p:sp>
        <p:nvSpPr>
          <p:cNvPr id="4" name="Text Placeholder 3">
            <a:extLst>
              <a:ext uri="{FF2B5EF4-FFF2-40B4-BE49-F238E27FC236}">
                <a16:creationId xmlns:a16="http://schemas.microsoft.com/office/drawing/2014/main" id="{E4A7428F-8074-BDCD-5B9D-C0ADA88E453E}"/>
              </a:ext>
              <a:ext uri="{C183D7F6-B498-43B3-948B-1728B52AA6E4}">
                <adec:decorative xmlns:adec="http://schemas.microsoft.com/office/drawing/2017/decorative" val="0"/>
              </a:ext>
            </a:extLst>
          </p:cNvPr>
          <p:cNvSpPr>
            <a:spLocks noGrp="1"/>
          </p:cNvSpPr>
          <p:nvPr>
            <p:ph type="body" idx="1"/>
          </p:nvPr>
        </p:nvSpPr>
        <p:spPr>
          <a:xfrm>
            <a:off x="177988" y="712906"/>
            <a:ext cx="7072076" cy="5097726"/>
          </a:xfrm>
        </p:spPr>
        <p:txBody>
          <a:bodyPr/>
          <a:lstStyle/>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ABSTRACT</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INTRODUCTION</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PURPOSE OF THE PROJECT</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Related to work</a:t>
            </a: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methodology</a:t>
            </a:r>
          </a:p>
          <a:p>
            <a:pPr marL="285750" indent="-285750">
              <a:lnSpc>
                <a:spcPct val="100000"/>
              </a:lnSpc>
              <a:buFont typeface="Wingdings,Sans-Serif"/>
              <a:buChar char="Ø"/>
            </a:pPr>
            <a:r>
              <a:rPr lang="en-IN" sz="1700" cap="all" dirty="0">
                <a:solidFill>
                  <a:srgbClr val="000000"/>
                </a:solidFill>
                <a:latin typeface="Times New Roman"/>
                <a:ea typeface="Segoe UI Black"/>
                <a:cs typeface="Times New Roman"/>
              </a:rPr>
              <a:t>SOFTWARE REQUIREMENTS</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TECHNOLOGIES</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ADVANTAGES </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APPLICATIONS</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How yolo was developed</a:t>
            </a: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RESULTS</a:t>
            </a:r>
            <a:endParaRPr lang="en-US" sz="1700" dirty="0">
              <a:solidFill>
                <a:srgbClr val="000000"/>
              </a:solidFill>
              <a:latin typeface="Times New Roman"/>
              <a:ea typeface="Segoe UI Black"/>
              <a:cs typeface="Times New Roman"/>
            </a:endParaRPr>
          </a:p>
          <a:p>
            <a:pPr marL="285750" indent="-285750">
              <a:lnSpc>
                <a:spcPct val="100000"/>
              </a:lnSpc>
              <a:buFont typeface="Wingdings,Sans-Serif"/>
              <a:buChar char="Ø"/>
            </a:pPr>
            <a:r>
              <a:rPr lang="en-US" sz="1700" cap="all" dirty="0">
                <a:solidFill>
                  <a:srgbClr val="000000"/>
                </a:solidFill>
                <a:latin typeface="Times New Roman"/>
                <a:ea typeface="Segoe UI Black"/>
                <a:cs typeface="Times New Roman"/>
              </a:rPr>
              <a:t>FUTURE SCOPE</a:t>
            </a:r>
            <a:endParaRPr lang="en-US" sz="1700" dirty="0">
              <a:solidFill>
                <a:srgbClr val="000000"/>
              </a:solidFill>
              <a:latin typeface="Times New Roman"/>
              <a:ea typeface="Segoe UI Black"/>
              <a:cs typeface="Times New Roman"/>
            </a:endParaRPr>
          </a:p>
          <a:p>
            <a:pPr>
              <a:lnSpc>
                <a:spcPct val="100000"/>
              </a:lnSpc>
            </a:pPr>
            <a:endParaRPr lang="en-US" sz="1700" cap="all" dirty="0">
              <a:solidFill>
                <a:srgbClr val="000000"/>
              </a:solidFill>
              <a:latin typeface="Times New Roman"/>
              <a:ea typeface="Segoe UI Black"/>
              <a:cs typeface="Times New Roman"/>
            </a:endParaRPr>
          </a:p>
        </p:txBody>
      </p:sp>
      <p:pic>
        <p:nvPicPr>
          <p:cNvPr id="10" name="Picture Placeholder 9" descr="A logo for a video game&#10;&#10;AI-generated content may be incorrect.">
            <a:extLst>
              <a:ext uri="{FF2B5EF4-FFF2-40B4-BE49-F238E27FC236}">
                <a16:creationId xmlns:a16="http://schemas.microsoft.com/office/drawing/2014/main" id="{8D8A1F6C-280C-5F15-3E52-64220E8A95F5}"/>
              </a:ext>
            </a:extLst>
          </p:cNvPr>
          <p:cNvPicPr>
            <a:picLocks noGrp="1" noChangeAspect="1"/>
          </p:cNvPicPr>
          <p:nvPr>
            <p:ph type="pic" sz="quarter" idx="10"/>
          </p:nvPr>
        </p:nvPicPr>
        <p:blipFill>
          <a:blip r:embed="rId2"/>
          <a:srcRect l="-17981" t="-23290" r="-18010" b="-16814"/>
          <a:stretch/>
        </p:blipFill>
        <p:spPr>
          <a:xfrm>
            <a:off x="4337640" y="1089088"/>
            <a:ext cx="7856336" cy="4713516"/>
          </a:xfrm>
        </p:spPr>
      </p:pic>
      <p:sp>
        <p:nvSpPr>
          <p:cNvPr id="2" name="TextBox 1">
            <a:extLst>
              <a:ext uri="{FF2B5EF4-FFF2-40B4-BE49-F238E27FC236}">
                <a16:creationId xmlns:a16="http://schemas.microsoft.com/office/drawing/2014/main" id="{771305C0-2BA8-3F96-5DD0-B2C892CD1876}"/>
              </a:ext>
            </a:extLst>
          </p:cNvPr>
          <p:cNvSpPr txBox="1"/>
          <p:nvPr/>
        </p:nvSpPr>
        <p:spPr>
          <a:xfrm>
            <a:off x="11725234" y="6488460"/>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2</a:t>
            </a:r>
            <a:endParaRPr lang="en-US" b="1" dirty="0"/>
          </a:p>
        </p:txBody>
      </p:sp>
      <p:sp>
        <p:nvSpPr>
          <p:cNvPr id="5" name="TextBox 4">
            <a:extLst>
              <a:ext uri="{FF2B5EF4-FFF2-40B4-BE49-F238E27FC236}">
                <a16:creationId xmlns:a16="http://schemas.microsoft.com/office/drawing/2014/main" id="{2D461CAC-1A28-1ADA-DA37-B6D3242A7ABC}"/>
              </a:ext>
            </a:extLst>
          </p:cNvPr>
          <p:cNvSpPr txBox="1"/>
          <p:nvPr/>
        </p:nvSpPr>
        <p:spPr>
          <a:xfrm>
            <a:off x="-637" y="6495470"/>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Tree>
    <p:extLst>
      <p:ext uri="{BB962C8B-B14F-4D97-AF65-F5344CB8AC3E}">
        <p14:creationId xmlns:p14="http://schemas.microsoft.com/office/powerpoint/2010/main" val="3029364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DBF8C-DE05-CDCC-8A93-E9CF8DD166AD}"/>
              </a:ext>
            </a:extLst>
          </p:cNvPr>
          <p:cNvSpPr>
            <a:spLocks noGrp="1"/>
          </p:cNvSpPr>
          <p:nvPr>
            <p:ph type="title"/>
          </p:nvPr>
        </p:nvSpPr>
        <p:spPr>
          <a:xfrm>
            <a:off x="1406071" y="320431"/>
            <a:ext cx="9386350" cy="1132258"/>
          </a:xfrm>
        </p:spPr>
        <p:txBody>
          <a:bodyPr/>
          <a:lstStyle/>
          <a:p>
            <a:r>
              <a:rPr lang="en-US" u="sng" cap="all" dirty="0">
                <a:solidFill>
                  <a:srgbClr val="00B0F0"/>
                </a:solidFill>
                <a:latin typeface="TW Cen MT"/>
                <a:ea typeface="Segoe UI Black"/>
              </a:rPr>
              <a:t>Abstract</a:t>
            </a:r>
            <a:endParaRPr lang="en-US">
              <a:solidFill>
                <a:srgbClr val="00B0F0"/>
              </a:solidFill>
              <a:ea typeface="Segoe UI Black"/>
            </a:endParaRPr>
          </a:p>
        </p:txBody>
      </p:sp>
      <p:sp>
        <p:nvSpPr>
          <p:cNvPr id="3" name="Content Placeholder 2">
            <a:extLst>
              <a:ext uri="{FF2B5EF4-FFF2-40B4-BE49-F238E27FC236}">
                <a16:creationId xmlns:a16="http://schemas.microsoft.com/office/drawing/2014/main" id="{2F369B94-B996-1CE7-AD33-7FA0009972C6}"/>
              </a:ext>
            </a:extLst>
          </p:cNvPr>
          <p:cNvSpPr>
            <a:spLocks noGrp="1"/>
          </p:cNvSpPr>
          <p:nvPr>
            <p:ph idx="1"/>
          </p:nvPr>
        </p:nvSpPr>
        <p:spPr>
          <a:xfrm>
            <a:off x="1045667" y="1596223"/>
            <a:ext cx="10091952" cy="3976860"/>
          </a:xfrm>
        </p:spPr>
        <p:txBody>
          <a:bodyPr vert="horz" lIns="0" tIns="0" rIns="0" bIns="0" rtlCol="0" anchor="t">
            <a:normAutofit/>
          </a:bodyPr>
          <a:lstStyle/>
          <a:p>
            <a:r>
              <a:rPr lang="en-US" sz="1800" dirty="0">
                <a:ea typeface="+mn-lt"/>
                <a:cs typeface="+mn-lt"/>
              </a:rPr>
              <a:t>Object detection is a crucial task in the field of computer vision with wide- ranging applications from surveillance to autonomous driving. This project explores the implementation of state-of-the-art object detection techniques to accurately identify and localize objects within an image or video stream. Leveraging deep learning architectures such as Convolutional Neural Networks (CNNs), specifically tailored for object detection tasks like Single Shot Multi-Box Detector (SSD) and You Only Look Once (YOLO), the project aims to achieve real-time detection performance while maintaining high accuracy. Additionally, transfer learning techniques are employed to adapt pre-trained models to specific object detection tasks, reducing the need for extensive labelled data and training time. </a:t>
            </a:r>
            <a:endParaRPr lang="en-US" sz="1800" dirty="0">
              <a:cs typeface="Arial"/>
            </a:endParaRPr>
          </a:p>
        </p:txBody>
      </p:sp>
      <p:sp>
        <p:nvSpPr>
          <p:cNvPr id="4" name="TextBox 3">
            <a:extLst>
              <a:ext uri="{FF2B5EF4-FFF2-40B4-BE49-F238E27FC236}">
                <a16:creationId xmlns:a16="http://schemas.microsoft.com/office/drawing/2014/main" id="{2157E40D-3450-D613-609C-39C0A6482174}"/>
              </a:ext>
            </a:extLst>
          </p:cNvPr>
          <p:cNvSpPr txBox="1"/>
          <p:nvPr/>
        </p:nvSpPr>
        <p:spPr>
          <a:xfrm>
            <a:off x="-3092" y="6493449"/>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26F9E86C-2713-FCB0-6F74-F35809BDE1CB}"/>
              </a:ext>
            </a:extLst>
          </p:cNvPr>
          <p:cNvSpPr txBox="1"/>
          <p:nvPr/>
        </p:nvSpPr>
        <p:spPr>
          <a:xfrm>
            <a:off x="11658277" y="649590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3</a:t>
            </a:r>
          </a:p>
        </p:txBody>
      </p:sp>
    </p:spTree>
    <p:extLst>
      <p:ext uri="{BB962C8B-B14F-4D97-AF65-F5344CB8AC3E}">
        <p14:creationId xmlns:p14="http://schemas.microsoft.com/office/powerpoint/2010/main" val="2282397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1149BD4-0FBE-5334-8A1C-D1B7D4FDE6C0}"/>
              </a:ext>
            </a:extLst>
          </p:cNvPr>
          <p:cNvSpPr>
            <a:spLocks noGrp="1"/>
          </p:cNvSpPr>
          <p:nvPr>
            <p:ph type="title"/>
          </p:nvPr>
        </p:nvSpPr>
        <p:spPr>
          <a:xfrm>
            <a:off x="607162" y="1215"/>
            <a:ext cx="10504000" cy="1132258"/>
          </a:xfrm>
        </p:spPr>
        <p:txBody>
          <a:bodyPr/>
          <a:lstStyle/>
          <a:p>
            <a:r>
              <a:rPr lang="en-US" u="sng" dirty="0">
                <a:solidFill>
                  <a:srgbClr val="00B0F0"/>
                </a:solidFill>
                <a:ea typeface="Segoe UI Black"/>
              </a:rPr>
              <a:t>Introduction</a:t>
            </a:r>
          </a:p>
        </p:txBody>
      </p:sp>
      <p:sp>
        <p:nvSpPr>
          <p:cNvPr id="6" name="Text Placeholder 5">
            <a:extLst>
              <a:ext uri="{FF2B5EF4-FFF2-40B4-BE49-F238E27FC236}">
                <a16:creationId xmlns:a16="http://schemas.microsoft.com/office/drawing/2014/main" id="{F4ACD4C9-1C3C-B1EE-80F1-6FF10A71E494}"/>
              </a:ext>
            </a:extLst>
          </p:cNvPr>
          <p:cNvSpPr>
            <a:spLocks noGrp="1"/>
          </p:cNvSpPr>
          <p:nvPr>
            <p:ph type="body" sz="quarter" idx="39"/>
          </p:nvPr>
        </p:nvSpPr>
        <p:spPr>
          <a:xfrm>
            <a:off x="716123" y="4132480"/>
            <a:ext cx="2692817" cy="680705"/>
          </a:xfrm>
        </p:spPr>
        <p:txBody>
          <a:bodyPr/>
          <a:lstStyle/>
          <a:p>
            <a:r>
              <a:rPr lang="en-US" altLang="zh-CN" dirty="0">
                <a:ea typeface="Segoe UI Black"/>
              </a:rPr>
              <a:t>Single-Pass Detection</a:t>
            </a:r>
          </a:p>
        </p:txBody>
      </p:sp>
      <p:sp>
        <p:nvSpPr>
          <p:cNvPr id="7" name="Text Placeholder 6">
            <a:extLst>
              <a:ext uri="{FF2B5EF4-FFF2-40B4-BE49-F238E27FC236}">
                <a16:creationId xmlns:a16="http://schemas.microsoft.com/office/drawing/2014/main" id="{66F5DAC4-DD52-DCB0-027D-890769EDB612}"/>
              </a:ext>
            </a:extLst>
          </p:cNvPr>
          <p:cNvSpPr>
            <a:spLocks noGrp="1"/>
          </p:cNvSpPr>
          <p:nvPr>
            <p:ph type="body" sz="quarter" idx="40"/>
          </p:nvPr>
        </p:nvSpPr>
        <p:spPr>
          <a:xfrm>
            <a:off x="1063506" y="4860184"/>
            <a:ext cx="3166491" cy="1899042"/>
          </a:xfrm>
        </p:spPr>
        <p:txBody>
          <a:bodyPr vert="horz" lIns="0" tIns="0" rIns="0" bIns="0" rtlCol="0" anchor="t">
            <a:noAutofit/>
          </a:bodyPr>
          <a:lstStyle/>
          <a:p>
            <a:pPr algn="l"/>
            <a:r>
              <a:rPr lang="en-US" sz="1900">
                <a:solidFill>
                  <a:srgbClr val="000000"/>
                </a:solidFill>
                <a:latin typeface="Univers Condensed Light"/>
                <a:cs typeface="Arial"/>
              </a:rPr>
              <a:t>YOLO processes the entire image at once using a single neural network, dividing it into a grid to predict objects' bounding boxes and classifications simultaneously.</a:t>
            </a:r>
          </a:p>
          <a:p>
            <a:endParaRPr lang="en-US" altLang="zh-CN" dirty="0">
              <a:cs typeface="Arial"/>
            </a:endParaRPr>
          </a:p>
        </p:txBody>
      </p:sp>
      <p:sp>
        <p:nvSpPr>
          <p:cNvPr id="8" name="Text Placeholder 7">
            <a:extLst>
              <a:ext uri="{FF2B5EF4-FFF2-40B4-BE49-F238E27FC236}">
                <a16:creationId xmlns:a16="http://schemas.microsoft.com/office/drawing/2014/main" id="{861A3310-ADB7-CB2A-2029-D749C4DE6D2D}"/>
              </a:ext>
            </a:extLst>
          </p:cNvPr>
          <p:cNvSpPr>
            <a:spLocks noGrp="1"/>
          </p:cNvSpPr>
          <p:nvPr>
            <p:ph type="body" sz="quarter" idx="41"/>
          </p:nvPr>
        </p:nvSpPr>
        <p:spPr>
          <a:xfrm>
            <a:off x="4508576" y="4132480"/>
            <a:ext cx="2692817" cy="680705"/>
          </a:xfrm>
        </p:spPr>
        <p:txBody>
          <a:bodyPr/>
          <a:lstStyle/>
          <a:p>
            <a:r>
              <a:rPr lang="en-US" altLang="zh-CN" dirty="0"/>
              <a:t>Speed And Efficiency</a:t>
            </a:r>
            <a:endParaRPr lang="en-US" altLang="zh-CN" dirty="0" err="1">
              <a:ea typeface="Segoe UI Black"/>
            </a:endParaRPr>
          </a:p>
        </p:txBody>
      </p:sp>
      <p:sp>
        <p:nvSpPr>
          <p:cNvPr id="9" name="Text Placeholder 8">
            <a:extLst>
              <a:ext uri="{FF2B5EF4-FFF2-40B4-BE49-F238E27FC236}">
                <a16:creationId xmlns:a16="http://schemas.microsoft.com/office/drawing/2014/main" id="{7364A256-1422-8396-E76B-BE5EBDE9B792}"/>
              </a:ext>
            </a:extLst>
          </p:cNvPr>
          <p:cNvSpPr>
            <a:spLocks noGrp="1"/>
          </p:cNvSpPr>
          <p:nvPr>
            <p:ph type="body" sz="quarter" idx="42"/>
          </p:nvPr>
        </p:nvSpPr>
        <p:spPr>
          <a:xfrm>
            <a:off x="4889576" y="4932265"/>
            <a:ext cx="2692817" cy="879610"/>
          </a:xfrm>
        </p:spPr>
        <p:txBody>
          <a:bodyPr vert="horz" lIns="0" tIns="0" rIns="0" bIns="0" rtlCol="0" anchor="t">
            <a:noAutofit/>
          </a:bodyPr>
          <a:lstStyle/>
          <a:p>
            <a:pPr algn="l"/>
            <a:r>
              <a:rPr lang="en-US" sz="1900">
                <a:solidFill>
                  <a:srgbClr val="000000"/>
                </a:solidFill>
                <a:latin typeface="Univers Condensed Light"/>
                <a:cs typeface="Arial"/>
              </a:rPr>
              <a:t>It is highly optimized for real-time detection, making it ideal for applications like autonomous vehicles, robotics, and surveillance.</a:t>
            </a:r>
          </a:p>
          <a:p>
            <a:endParaRPr lang="en-US" dirty="0">
              <a:cs typeface="Arial"/>
            </a:endParaRPr>
          </a:p>
        </p:txBody>
      </p:sp>
      <p:sp>
        <p:nvSpPr>
          <p:cNvPr id="10" name="Text Placeholder 9">
            <a:extLst>
              <a:ext uri="{FF2B5EF4-FFF2-40B4-BE49-F238E27FC236}">
                <a16:creationId xmlns:a16="http://schemas.microsoft.com/office/drawing/2014/main" id="{A5B0A120-822A-44DD-517D-E4E610B43C16}"/>
              </a:ext>
            </a:extLst>
          </p:cNvPr>
          <p:cNvSpPr>
            <a:spLocks noGrp="1"/>
          </p:cNvSpPr>
          <p:nvPr>
            <p:ph type="body" sz="quarter" idx="43"/>
          </p:nvPr>
        </p:nvSpPr>
        <p:spPr>
          <a:xfrm>
            <a:off x="7957427" y="4132480"/>
            <a:ext cx="2692817" cy="680705"/>
          </a:xfrm>
        </p:spPr>
        <p:txBody>
          <a:bodyPr/>
          <a:lstStyle/>
          <a:p>
            <a:r>
              <a:rPr lang="en-US" altLang="zh-CN" dirty="0"/>
              <a:t>Global Context</a:t>
            </a:r>
          </a:p>
        </p:txBody>
      </p:sp>
      <p:sp>
        <p:nvSpPr>
          <p:cNvPr id="11" name="Text Placeholder 10">
            <a:extLst>
              <a:ext uri="{FF2B5EF4-FFF2-40B4-BE49-F238E27FC236}">
                <a16:creationId xmlns:a16="http://schemas.microsoft.com/office/drawing/2014/main" id="{509F59E8-F2FE-8FB7-B08C-635E43426FD1}"/>
              </a:ext>
            </a:extLst>
          </p:cNvPr>
          <p:cNvSpPr>
            <a:spLocks noGrp="1"/>
          </p:cNvSpPr>
          <p:nvPr>
            <p:ph type="body" sz="quarter" idx="44"/>
          </p:nvPr>
        </p:nvSpPr>
        <p:spPr>
          <a:xfrm>
            <a:off x="8703679" y="4860184"/>
            <a:ext cx="2692817" cy="1765177"/>
          </a:xfrm>
        </p:spPr>
        <p:txBody>
          <a:bodyPr vert="horz" lIns="0" tIns="0" rIns="0" bIns="0" rtlCol="0" anchor="t">
            <a:noAutofit/>
          </a:bodyPr>
          <a:lstStyle/>
          <a:p>
            <a:pPr algn="l">
              <a:spcBef>
                <a:spcPts val="1000"/>
              </a:spcBef>
            </a:pPr>
            <a:r>
              <a:rPr lang="en-US" sz="1900">
                <a:solidFill>
                  <a:srgbClr val="000000"/>
                </a:solidFill>
                <a:latin typeface="Univers Condensed Light"/>
                <a:cs typeface="Arial"/>
              </a:rPr>
              <a:t>YOLO considers the entire image context, which enhances accuracy and reduces false positives.</a:t>
            </a:r>
            <a:endParaRPr lang="en-US"/>
          </a:p>
          <a:p>
            <a:pPr algn="l">
              <a:spcBef>
                <a:spcPts val="1000"/>
              </a:spcBef>
            </a:pPr>
            <a:endParaRPr lang="en-US" sz="1900" dirty="0">
              <a:solidFill>
                <a:srgbClr val="000000"/>
              </a:solidFill>
              <a:latin typeface="Univers Condensed Light"/>
              <a:cs typeface="Arial"/>
            </a:endParaRPr>
          </a:p>
          <a:p>
            <a:endParaRPr lang="en-US" dirty="0">
              <a:cs typeface="Arial"/>
            </a:endParaRPr>
          </a:p>
        </p:txBody>
      </p:sp>
      <p:pic>
        <p:nvPicPr>
          <p:cNvPr id="24" name="Picture Placeholder 23">
            <a:extLst>
              <a:ext uri="{FF2B5EF4-FFF2-40B4-BE49-F238E27FC236}">
                <a16:creationId xmlns:a16="http://schemas.microsoft.com/office/drawing/2014/main" id="{E5F4E97D-8E0B-B5AC-7D3F-F2C03CCE1404}"/>
              </a:ext>
            </a:extLst>
          </p:cNvPr>
          <p:cNvPicPr>
            <a:picLocks noGrp="1" noChangeAspect="1"/>
          </p:cNvPicPr>
          <p:nvPr>
            <p:ph type="pic" sz="quarter" idx="17"/>
          </p:nvPr>
        </p:nvPicPr>
        <p:blipFill>
          <a:blip r:embed="rId2"/>
          <a:srcRect t="5479" r="458" b="16164"/>
          <a:stretch/>
        </p:blipFill>
        <p:spPr>
          <a:xfrm>
            <a:off x="3216086" y="926755"/>
            <a:ext cx="5492295" cy="3211701"/>
          </a:xfrm>
        </p:spPr>
      </p:pic>
      <p:sp>
        <p:nvSpPr>
          <p:cNvPr id="2" name="TextBox 1">
            <a:extLst>
              <a:ext uri="{FF2B5EF4-FFF2-40B4-BE49-F238E27FC236}">
                <a16:creationId xmlns:a16="http://schemas.microsoft.com/office/drawing/2014/main" id="{F3F4215C-4C69-DD02-34CD-E26BFF6B4E02}"/>
              </a:ext>
            </a:extLst>
          </p:cNvPr>
          <p:cNvSpPr txBox="1"/>
          <p:nvPr/>
        </p:nvSpPr>
        <p:spPr>
          <a:xfrm>
            <a:off x="-2692" y="6570845"/>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3" name="TextBox 2">
            <a:extLst>
              <a:ext uri="{FF2B5EF4-FFF2-40B4-BE49-F238E27FC236}">
                <a16:creationId xmlns:a16="http://schemas.microsoft.com/office/drawing/2014/main" id="{09679E15-32E0-E77F-886B-FB9503059862}"/>
              </a:ext>
            </a:extLst>
          </p:cNvPr>
          <p:cNvSpPr txBox="1"/>
          <p:nvPr/>
        </p:nvSpPr>
        <p:spPr>
          <a:xfrm>
            <a:off x="11733901" y="649620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4</a:t>
            </a:r>
            <a:endParaRPr lang="en-US" b="1" dirty="0"/>
          </a:p>
        </p:txBody>
      </p:sp>
    </p:spTree>
    <p:extLst>
      <p:ext uri="{BB962C8B-B14F-4D97-AF65-F5344CB8AC3E}">
        <p14:creationId xmlns:p14="http://schemas.microsoft.com/office/powerpoint/2010/main" val="3480926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8" name="Rectangle 87">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E4635989-D16D-49E3-0B23-EF6D950B53E1}"/>
              </a:ext>
            </a:extLst>
          </p:cNvPr>
          <p:cNvSpPr>
            <a:spLocks noGrp="1"/>
          </p:cNvSpPr>
          <p:nvPr>
            <p:ph type="title"/>
          </p:nvPr>
        </p:nvSpPr>
        <p:spPr>
          <a:xfrm>
            <a:off x="838200" y="365125"/>
            <a:ext cx="5393361" cy="1325563"/>
          </a:xfrm>
        </p:spPr>
        <p:txBody>
          <a:bodyPr vert="horz" lIns="91440" tIns="45720" rIns="91440" bIns="45720" rtlCol="0" anchor="ctr">
            <a:normAutofit/>
          </a:bodyPr>
          <a:lstStyle/>
          <a:p>
            <a:pPr algn="l">
              <a:lnSpc>
                <a:spcPct val="90000"/>
              </a:lnSpc>
            </a:pPr>
            <a:r>
              <a:rPr lang="en-US" sz="4400" u="sng" dirty="0">
                <a:solidFill>
                  <a:srgbClr val="FF0000"/>
                </a:solidFill>
              </a:rPr>
              <a:t>PURPOSE OF THE PROJECT:</a:t>
            </a:r>
            <a:endParaRPr lang="en-US" sz="4400" b="0" dirty="0">
              <a:solidFill>
                <a:srgbClr val="FF0000"/>
              </a:solidFill>
              <a:ea typeface="Segoe UI Black"/>
            </a:endParaRPr>
          </a:p>
          <a:p>
            <a:pPr algn="l">
              <a:lnSpc>
                <a:spcPct val="90000"/>
              </a:lnSpc>
            </a:pPr>
            <a:endParaRPr lang="en-US" sz="4400"/>
          </a:p>
        </p:txBody>
      </p:sp>
      <p:sp>
        <p:nvSpPr>
          <p:cNvPr id="3" name="Content Placeholder 2">
            <a:extLst>
              <a:ext uri="{FF2B5EF4-FFF2-40B4-BE49-F238E27FC236}">
                <a16:creationId xmlns:a16="http://schemas.microsoft.com/office/drawing/2014/main" id="{01CC583E-C6DE-280C-5CB1-CCFC8F4CD04E}"/>
              </a:ext>
            </a:extLst>
          </p:cNvPr>
          <p:cNvSpPr>
            <a:spLocks noGrp="1"/>
          </p:cNvSpPr>
          <p:nvPr>
            <p:ph idx="1"/>
          </p:nvPr>
        </p:nvSpPr>
        <p:spPr>
          <a:xfrm>
            <a:off x="838200" y="1825625"/>
            <a:ext cx="5393361" cy="4351338"/>
          </a:xfrm>
        </p:spPr>
        <p:txBody>
          <a:bodyPr vert="horz" lIns="91440" tIns="45720" rIns="91440" bIns="45720" rtlCol="0" anchor="t">
            <a:normAutofit/>
          </a:bodyPr>
          <a:lstStyle/>
          <a:p>
            <a:pPr marL="342900" indent="-228600">
              <a:lnSpc>
                <a:spcPct val="90000"/>
              </a:lnSpc>
              <a:buFont typeface="Arial" panose="020B0604020202020204" pitchFamily="34" charset="0"/>
              <a:buChar char="•"/>
            </a:pPr>
            <a:r>
              <a:rPr lang="en-US" b="1" dirty="0">
                <a:solidFill>
                  <a:srgbClr val="1809EB"/>
                </a:solidFill>
              </a:rPr>
              <a:t>Automation and Safety</a:t>
            </a:r>
            <a:r>
              <a:rPr lang="en-US" dirty="0">
                <a:solidFill>
                  <a:schemeClr val="accent3">
                    <a:lumMod val="60000"/>
                    <a:lumOff val="40000"/>
                  </a:schemeClr>
                </a:solidFill>
              </a:rPr>
              <a:t>:</a:t>
            </a:r>
            <a:r>
              <a:rPr lang="en-US" dirty="0">
                <a:solidFill>
                  <a:schemeClr val="accent1">
                    <a:lumMod val="76000"/>
                  </a:schemeClr>
                </a:solidFill>
              </a:rPr>
              <a:t> </a:t>
            </a:r>
            <a:r>
              <a:rPr lang="en-US" dirty="0"/>
              <a:t>It helps in applications like autonomous vehicles, where real-time object detection is crucial for identifying pedestrians, vehicles, and obstacles to ensure safe navigation.</a:t>
            </a:r>
          </a:p>
          <a:p>
            <a:pPr marL="342900" indent="-228600">
              <a:lnSpc>
                <a:spcPct val="90000"/>
              </a:lnSpc>
              <a:buFont typeface="Arial" panose="020B0604020202020204" pitchFamily="34" charset="0"/>
              <a:buChar char="•"/>
            </a:pPr>
            <a:endParaRPr lang="en-US"/>
          </a:p>
          <a:p>
            <a:pPr marL="285750" indent="-228600">
              <a:lnSpc>
                <a:spcPct val="90000"/>
              </a:lnSpc>
              <a:buFont typeface="Arial" panose="020B0604020202020204" pitchFamily="34" charset="0"/>
              <a:buChar char="•"/>
            </a:pPr>
            <a:r>
              <a:rPr lang="en-US" b="1" dirty="0">
                <a:solidFill>
                  <a:srgbClr val="1809EB"/>
                </a:solidFill>
              </a:rPr>
              <a:t>Surveillance and Security</a:t>
            </a:r>
            <a:r>
              <a:rPr lang="en-US" dirty="0">
                <a:solidFill>
                  <a:srgbClr val="00B0F0"/>
                </a:solidFill>
              </a:rPr>
              <a:t>:</a:t>
            </a:r>
            <a:r>
              <a:rPr lang="en-US" dirty="0"/>
              <a:t> By detecting suspicious activities or unauthorized objects, this project enhances surveillance systems' effectiveness in monitoring environments.</a:t>
            </a:r>
            <a:endParaRPr lang="en-US" dirty="0">
              <a:cs typeface="Arial"/>
            </a:endParaRPr>
          </a:p>
          <a:p>
            <a:pPr marL="285750" indent="-228600">
              <a:lnSpc>
                <a:spcPct val="90000"/>
              </a:lnSpc>
              <a:buFont typeface="Arial" panose="020B0604020202020204" pitchFamily="34" charset="0"/>
              <a:buChar char="•"/>
            </a:pPr>
            <a:endParaRPr lang="en-US"/>
          </a:p>
          <a:p>
            <a:pPr marL="285750" indent="-228600">
              <a:lnSpc>
                <a:spcPct val="90000"/>
              </a:lnSpc>
              <a:buFont typeface="Arial" panose="020B0604020202020204" pitchFamily="34" charset="0"/>
              <a:buChar char="•"/>
            </a:pPr>
            <a:r>
              <a:rPr lang="en-US" b="1" dirty="0">
                <a:solidFill>
                  <a:srgbClr val="1809EB"/>
                </a:solidFill>
              </a:rPr>
              <a:t>Interactive Applications</a:t>
            </a:r>
            <a:r>
              <a:rPr lang="en-US" dirty="0">
                <a:solidFill>
                  <a:srgbClr val="1809EB"/>
                </a:solidFill>
              </a:rPr>
              <a:t>:</a:t>
            </a:r>
            <a:r>
              <a:rPr lang="en-US" dirty="0"/>
              <a:t> The project aims to make advanced object detection accessible and interactive for users, enabling them to visualize results and adjust parameters with ease.</a:t>
            </a:r>
            <a:endParaRPr lang="en-US" dirty="0">
              <a:cs typeface="Arial"/>
            </a:endParaRPr>
          </a:p>
          <a:p>
            <a:pPr marL="285750" indent="-228600">
              <a:lnSpc>
                <a:spcPct val="90000"/>
              </a:lnSpc>
              <a:buFont typeface="Arial" panose="020B0604020202020204" pitchFamily="34" charset="0"/>
              <a:buChar char="•"/>
            </a:pPr>
            <a:endParaRPr lang="en-US"/>
          </a:p>
          <a:p>
            <a:pPr marL="285750" indent="-228600">
              <a:lnSpc>
                <a:spcPct val="90000"/>
              </a:lnSpc>
              <a:buFont typeface="Arial" panose="020B0604020202020204" pitchFamily="34" charset="0"/>
              <a:buChar char="•"/>
            </a:pPr>
            <a:r>
              <a:rPr lang="en-US" b="1" dirty="0">
                <a:solidFill>
                  <a:srgbClr val="1809EB"/>
                </a:solidFill>
              </a:rPr>
              <a:t>Educational and Research Contributions</a:t>
            </a:r>
            <a:r>
              <a:rPr lang="en-US" dirty="0">
                <a:solidFill>
                  <a:srgbClr val="1809EB"/>
                </a:solidFill>
              </a:rPr>
              <a:t>:</a:t>
            </a:r>
            <a:r>
              <a:rPr lang="en-US" dirty="0">
                <a:solidFill>
                  <a:srgbClr val="00B0F0"/>
                </a:solidFill>
              </a:rPr>
              <a:t> </a:t>
            </a:r>
            <a:r>
              <a:rPr lang="en-US" dirty="0"/>
              <a:t>It serves as a resource for those learning about or advancing research in computer vision, showcasing the implementation of state-of-the-art YOLO models.</a:t>
            </a:r>
            <a:endParaRPr lang="en-US" dirty="0">
              <a:cs typeface="Arial"/>
            </a:endParaRPr>
          </a:p>
          <a:p>
            <a:pPr indent="-228600">
              <a:lnSpc>
                <a:spcPct val="90000"/>
              </a:lnSpc>
              <a:buFont typeface="Arial" panose="020B0604020202020204" pitchFamily="34" charset="0"/>
              <a:buChar char="•"/>
            </a:pPr>
            <a:endParaRPr lang="en-US"/>
          </a:p>
          <a:p>
            <a:pPr indent="-228600">
              <a:lnSpc>
                <a:spcPct val="90000"/>
              </a:lnSpc>
              <a:buFont typeface="Arial" panose="020B0604020202020204" pitchFamily="34" charset="0"/>
              <a:buChar char="•"/>
            </a:pPr>
            <a:endParaRPr lang="en-US"/>
          </a:p>
        </p:txBody>
      </p:sp>
      <p:pic>
        <p:nvPicPr>
          <p:cNvPr id="4" name="Picture 3" descr="A computer and camera on a table&#10;&#10;AI-generated content may be incorrect.">
            <a:extLst>
              <a:ext uri="{FF2B5EF4-FFF2-40B4-BE49-F238E27FC236}">
                <a16:creationId xmlns:a16="http://schemas.microsoft.com/office/drawing/2014/main" id="{4E3D9976-9C85-2740-D2AF-3F6E4D09DBC9}"/>
              </a:ext>
            </a:extLst>
          </p:cNvPr>
          <p:cNvPicPr>
            <a:picLocks noChangeAspect="1"/>
          </p:cNvPicPr>
          <p:nvPr/>
        </p:nvPicPr>
        <p:blipFill>
          <a:blip r:embed="rId2"/>
          <a:srcRect l="13359" r="11640" b="-1"/>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89"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90"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01515F81-5BF3-5FA5-60AB-593FF5D2CD9D}"/>
              </a:ext>
            </a:extLst>
          </p:cNvPr>
          <p:cNvSpPr txBox="1"/>
          <p:nvPr/>
        </p:nvSpPr>
        <p:spPr>
          <a:xfrm>
            <a:off x="5001" y="649364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6" name="TextBox 5">
            <a:extLst>
              <a:ext uri="{FF2B5EF4-FFF2-40B4-BE49-F238E27FC236}">
                <a16:creationId xmlns:a16="http://schemas.microsoft.com/office/drawing/2014/main" id="{38C9B6B1-4CF3-5388-275A-681A184DE2F6}"/>
              </a:ext>
            </a:extLst>
          </p:cNvPr>
          <p:cNvSpPr txBox="1"/>
          <p:nvPr/>
        </p:nvSpPr>
        <p:spPr>
          <a:xfrm>
            <a:off x="11728812" y="649620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5</a:t>
            </a:r>
            <a:endParaRPr lang="en-US" b="1" dirty="0"/>
          </a:p>
        </p:txBody>
      </p:sp>
    </p:spTree>
    <p:extLst>
      <p:ext uri="{BB962C8B-B14F-4D97-AF65-F5344CB8AC3E}">
        <p14:creationId xmlns:p14="http://schemas.microsoft.com/office/powerpoint/2010/main" val="3999775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4E01A-2585-BE14-CDEA-C2C6982E90F1}"/>
              </a:ext>
            </a:extLst>
          </p:cNvPr>
          <p:cNvSpPr>
            <a:spLocks noGrp="1"/>
          </p:cNvSpPr>
          <p:nvPr>
            <p:ph type="title"/>
          </p:nvPr>
        </p:nvSpPr>
        <p:spPr>
          <a:xfrm>
            <a:off x="-1781810" y="62999"/>
            <a:ext cx="10504000" cy="1132258"/>
          </a:xfrm>
        </p:spPr>
        <p:txBody>
          <a:bodyPr/>
          <a:lstStyle/>
          <a:p>
            <a:r>
              <a:rPr lang="en-US" dirty="0">
                <a:solidFill>
                  <a:srgbClr val="1809EB"/>
                </a:solidFill>
                <a:ea typeface="Segoe UI Black"/>
              </a:rPr>
              <a:t>Related to work</a:t>
            </a:r>
          </a:p>
        </p:txBody>
      </p:sp>
      <p:sp>
        <p:nvSpPr>
          <p:cNvPr id="3" name="Text Placeholder 2">
            <a:extLst>
              <a:ext uri="{FF2B5EF4-FFF2-40B4-BE49-F238E27FC236}">
                <a16:creationId xmlns:a16="http://schemas.microsoft.com/office/drawing/2014/main" id="{CFDA5392-14D3-A360-92B3-D2552F9CE0A5}"/>
              </a:ext>
            </a:extLst>
          </p:cNvPr>
          <p:cNvSpPr>
            <a:spLocks noGrp="1"/>
          </p:cNvSpPr>
          <p:nvPr>
            <p:ph type="body" sz="quarter" idx="31"/>
          </p:nvPr>
        </p:nvSpPr>
        <p:spPr>
          <a:xfrm>
            <a:off x="-4891" y="994053"/>
            <a:ext cx="3568837" cy="609600"/>
          </a:xfrm>
        </p:spPr>
        <p:txBody>
          <a:bodyPr/>
          <a:lstStyle/>
          <a:p>
            <a:r>
              <a:rPr lang="en-US" altLang="zh-CN" dirty="0">
                <a:solidFill>
                  <a:srgbClr val="B300FF"/>
                </a:solidFill>
                <a:ea typeface="Segoe UI Black"/>
              </a:rPr>
              <a:t>Real Time Object Detectors:</a:t>
            </a:r>
          </a:p>
        </p:txBody>
      </p:sp>
      <p:sp>
        <p:nvSpPr>
          <p:cNvPr id="4" name="Text Placeholder 3">
            <a:extLst>
              <a:ext uri="{FF2B5EF4-FFF2-40B4-BE49-F238E27FC236}">
                <a16:creationId xmlns:a16="http://schemas.microsoft.com/office/drawing/2014/main" id="{7A14515E-0286-13E0-AD84-9C03D11FD33C}"/>
              </a:ext>
            </a:extLst>
          </p:cNvPr>
          <p:cNvSpPr>
            <a:spLocks noGrp="1"/>
          </p:cNvSpPr>
          <p:nvPr>
            <p:ph type="body" sz="quarter" idx="32"/>
          </p:nvPr>
        </p:nvSpPr>
        <p:spPr>
          <a:xfrm>
            <a:off x="262840" y="1892639"/>
            <a:ext cx="6019592" cy="1695820"/>
          </a:xfrm>
        </p:spPr>
        <p:txBody>
          <a:bodyPr vert="horz" lIns="0" tIns="0" rIns="0" bIns="0" rtlCol="0" anchor="t">
            <a:noAutofit/>
          </a:bodyPr>
          <a:lstStyle/>
          <a:p>
            <a:r>
              <a:rPr lang="en-US" dirty="0">
                <a:ea typeface="+mn-lt"/>
                <a:cs typeface="+mn-lt"/>
              </a:rPr>
              <a:t>These focus on classifying and locating objects under low latency for real-world applications. Among them, the YOLO series stands out as mainstream detectors, progressively evolving through architectures, designs like CSP Net, innovative strategies (e.g., anchor-aided training), and feature extraction techniques to enhance accuracy and efficiency across versions YOLOv1 through YOLOv9.</a:t>
            </a:r>
            <a:endParaRPr lang="en-US" dirty="0"/>
          </a:p>
          <a:p>
            <a:endParaRPr lang="en-US" altLang="zh-CN"/>
          </a:p>
        </p:txBody>
      </p:sp>
      <p:sp>
        <p:nvSpPr>
          <p:cNvPr id="5" name="Text Placeholder 4">
            <a:extLst>
              <a:ext uri="{FF2B5EF4-FFF2-40B4-BE49-F238E27FC236}">
                <a16:creationId xmlns:a16="http://schemas.microsoft.com/office/drawing/2014/main" id="{2098CE55-CE4B-1A71-134D-B30C6033A347}"/>
              </a:ext>
            </a:extLst>
          </p:cNvPr>
          <p:cNvSpPr>
            <a:spLocks noGrp="1"/>
          </p:cNvSpPr>
          <p:nvPr>
            <p:ph type="body" sz="quarter" idx="33"/>
          </p:nvPr>
        </p:nvSpPr>
        <p:spPr>
          <a:xfrm>
            <a:off x="6937353" y="1756053"/>
            <a:ext cx="3568837" cy="609600"/>
          </a:xfrm>
        </p:spPr>
        <p:txBody>
          <a:bodyPr/>
          <a:lstStyle/>
          <a:p>
            <a:r>
              <a:rPr lang="en-US" altLang="zh-CN"/>
              <a:t>Freelance Earnings</a:t>
            </a:r>
            <a:endParaRPr lang="zh-CN" altLang="en-US"/>
          </a:p>
        </p:txBody>
      </p:sp>
      <p:sp>
        <p:nvSpPr>
          <p:cNvPr id="6" name="Text Placeholder 5">
            <a:extLst>
              <a:ext uri="{FF2B5EF4-FFF2-40B4-BE49-F238E27FC236}">
                <a16:creationId xmlns:a16="http://schemas.microsoft.com/office/drawing/2014/main" id="{E29A99A9-A761-19E8-D1E9-C8B9DB7F7A8F}"/>
              </a:ext>
            </a:extLst>
          </p:cNvPr>
          <p:cNvSpPr>
            <a:spLocks noGrp="1"/>
          </p:cNvSpPr>
          <p:nvPr>
            <p:ph type="body" sz="quarter" idx="34"/>
          </p:nvPr>
        </p:nvSpPr>
        <p:spPr>
          <a:xfrm>
            <a:off x="6700515" y="2561963"/>
            <a:ext cx="3568837" cy="789658"/>
          </a:xfrm>
        </p:spPr>
        <p:txBody>
          <a:bodyPr/>
          <a:lstStyle/>
          <a:p>
            <a:r>
              <a:rPr lang="en-US"/>
              <a:t>Irregular and varies based on the number of clients and projects.</a:t>
            </a:r>
          </a:p>
          <a:p>
            <a:endParaRPr lang="en-US" altLang="zh-CN"/>
          </a:p>
        </p:txBody>
      </p:sp>
      <p:sp>
        <p:nvSpPr>
          <p:cNvPr id="7" name="Text Placeholder 6">
            <a:extLst>
              <a:ext uri="{FF2B5EF4-FFF2-40B4-BE49-F238E27FC236}">
                <a16:creationId xmlns:a16="http://schemas.microsoft.com/office/drawing/2014/main" id="{5A0E261A-06BB-800D-021F-CA9D3BE95C07}"/>
              </a:ext>
            </a:extLst>
          </p:cNvPr>
          <p:cNvSpPr>
            <a:spLocks noGrp="1"/>
          </p:cNvSpPr>
          <p:nvPr>
            <p:ph type="body" sz="quarter" idx="35"/>
          </p:nvPr>
        </p:nvSpPr>
        <p:spPr>
          <a:xfrm>
            <a:off x="149569" y="3281836"/>
            <a:ext cx="3568837" cy="609600"/>
          </a:xfrm>
        </p:spPr>
        <p:txBody>
          <a:bodyPr/>
          <a:lstStyle/>
          <a:p>
            <a:r>
              <a:rPr lang="en-US" altLang="zh-CN" dirty="0">
                <a:solidFill>
                  <a:srgbClr val="B300FF"/>
                </a:solidFill>
                <a:ea typeface="Segoe UI Black"/>
              </a:rPr>
              <a:t>End-To-End Object Detectors:</a:t>
            </a:r>
          </a:p>
        </p:txBody>
      </p:sp>
      <p:sp>
        <p:nvSpPr>
          <p:cNvPr id="8" name="Text Placeholder 7">
            <a:extLst>
              <a:ext uri="{FF2B5EF4-FFF2-40B4-BE49-F238E27FC236}">
                <a16:creationId xmlns:a16="http://schemas.microsoft.com/office/drawing/2014/main" id="{A818DA7C-129A-8E15-9C68-5B38913FA6B0}"/>
              </a:ext>
            </a:extLst>
          </p:cNvPr>
          <p:cNvSpPr>
            <a:spLocks noGrp="1"/>
          </p:cNvSpPr>
          <p:nvPr>
            <p:ph type="body" sz="quarter" idx="36"/>
          </p:nvPr>
        </p:nvSpPr>
        <p:spPr>
          <a:xfrm>
            <a:off x="262840" y="4036260"/>
            <a:ext cx="5803349" cy="1819388"/>
          </a:xfrm>
        </p:spPr>
        <p:txBody>
          <a:bodyPr vert="horz" lIns="0" tIns="0" rIns="0" bIns="0" rtlCol="0" anchor="t">
            <a:noAutofit/>
          </a:bodyPr>
          <a:lstStyle/>
          <a:p>
            <a:r>
              <a:rPr lang="en-US" dirty="0">
                <a:ea typeface="+mn-lt"/>
                <a:cs typeface="+mn-lt"/>
              </a:rPr>
              <a:t>This approach streamlines traditional detection pipelines, eliminating handcrafted components and post-processing. DETR introduced the transformer architecture and Hungarian loss for one-to-one prediction, inspiring several enhanced variants (e.g., Deformable-DETR, DINO, RT-DETR). Meanwhile, CNN detectors like Learnable NMS and OneNet propose similar end-to-end strategies, focusing on optimal sample selection and removing duplicate predictions.</a:t>
            </a:r>
            <a:endParaRPr lang="en-US" dirty="0"/>
          </a:p>
          <a:p>
            <a:endParaRPr lang="en-US" altLang="zh-CN"/>
          </a:p>
        </p:txBody>
      </p:sp>
      <p:sp>
        <p:nvSpPr>
          <p:cNvPr id="9" name="Text Placeholder 8">
            <a:extLst>
              <a:ext uri="{FF2B5EF4-FFF2-40B4-BE49-F238E27FC236}">
                <a16:creationId xmlns:a16="http://schemas.microsoft.com/office/drawing/2014/main" id="{8A6A9C7D-E3EC-8B0D-7764-02424017C359}"/>
              </a:ext>
            </a:extLst>
          </p:cNvPr>
          <p:cNvSpPr>
            <a:spLocks noGrp="1"/>
          </p:cNvSpPr>
          <p:nvPr>
            <p:ph type="body" sz="quarter" idx="37"/>
          </p:nvPr>
        </p:nvSpPr>
        <p:spPr>
          <a:xfrm>
            <a:off x="7905299" y="5083864"/>
            <a:ext cx="3568837" cy="609600"/>
          </a:xfrm>
        </p:spPr>
        <p:txBody>
          <a:bodyPr/>
          <a:lstStyle/>
          <a:p>
            <a:r>
              <a:rPr lang="en-US" altLang="zh-CN"/>
              <a:t>Investment Returns</a:t>
            </a:r>
            <a:endParaRPr lang="zh-CN" altLang="en-US"/>
          </a:p>
        </p:txBody>
      </p:sp>
      <p:sp>
        <p:nvSpPr>
          <p:cNvPr id="10" name="Text Placeholder 9">
            <a:extLst>
              <a:ext uri="{FF2B5EF4-FFF2-40B4-BE49-F238E27FC236}">
                <a16:creationId xmlns:a16="http://schemas.microsoft.com/office/drawing/2014/main" id="{F660DA0F-150D-4907-C724-7CEB6F78AD86}"/>
              </a:ext>
            </a:extLst>
          </p:cNvPr>
          <p:cNvSpPr>
            <a:spLocks noGrp="1"/>
          </p:cNvSpPr>
          <p:nvPr>
            <p:ph type="body" sz="quarter" idx="38"/>
          </p:nvPr>
        </p:nvSpPr>
        <p:spPr>
          <a:xfrm>
            <a:off x="-3025" y="4633503"/>
            <a:ext cx="963621" cy="449847"/>
          </a:xfrm>
        </p:spPr>
        <p:txBody>
          <a:bodyPr vert="horz" lIns="0" tIns="0" rIns="0" bIns="0" rtlCol="0" anchor="t">
            <a:noAutofit/>
          </a:bodyPr>
          <a:lstStyle/>
          <a:p>
            <a:endParaRPr lang="en-US" dirty="0">
              <a:cs typeface="Arial"/>
            </a:endParaRPr>
          </a:p>
          <a:p>
            <a:endParaRPr lang="en-US" altLang="zh-CN"/>
          </a:p>
        </p:txBody>
      </p:sp>
      <p:pic>
        <p:nvPicPr>
          <p:cNvPr id="12" name="Picture 11" descr="A graph of numbers and lines&#10;&#10;AI-generated content may be incorrect.">
            <a:extLst>
              <a:ext uri="{FF2B5EF4-FFF2-40B4-BE49-F238E27FC236}">
                <a16:creationId xmlns:a16="http://schemas.microsoft.com/office/drawing/2014/main" id="{F692A6EA-0108-26A5-2850-3C57E7DDA16A}"/>
              </a:ext>
            </a:extLst>
          </p:cNvPr>
          <p:cNvPicPr>
            <a:picLocks noChangeAspect="1"/>
          </p:cNvPicPr>
          <p:nvPr/>
        </p:nvPicPr>
        <p:blipFill>
          <a:blip r:embed="rId2"/>
          <a:stretch>
            <a:fillRect/>
          </a:stretch>
        </p:blipFill>
        <p:spPr>
          <a:xfrm>
            <a:off x="6790938" y="3345849"/>
            <a:ext cx="4664934" cy="3471735"/>
          </a:xfrm>
          <a:prstGeom prst="rect">
            <a:avLst/>
          </a:prstGeom>
        </p:spPr>
      </p:pic>
      <p:pic>
        <p:nvPicPr>
          <p:cNvPr id="13" name="Picture 12" descr="A graph of different colored lines&#10;&#10;AI-generated content may be incorrect.">
            <a:extLst>
              <a:ext uri="{FF2B5EF4-FFF2-40B4-BE49-F238E27FC236}">
                <a16:creationId xmlns:a16="http://schemas.microsoft.com/office/drawing/2014/main" id="{2765B30F-F0B1-9CEF-8172-BAFCFE8919FA}"/>
              </a:ext>
            </a:extLst>
          </p:cNvPr>
          <p:cNvPicPr>
            <a:picLocks noChangeAspect="1"/>
          </p:cNvPicPr>
          <p:nvPr/>
        </p:nvPicPr>
        <p:blipFill>
          <a:blip r:embed="rId3"/>
          <a:stretch>
            <a:fillRect/>
          </a:stretch>
        </p:blipFill>
        <p:spPr>
          <a:xfrm>
            <a:off x="6749749" y="61783"/>
            <a:ext cx="4551664" cy="3315730"/>
          </a:xfrm>
          <a:prstGeom prst="rect">
            <a:avLst/>
          </a:prstGeom>
        </p:spPr>
      </p:pic>
      <p:sp>
        <p:nvSpPr>
          <p:cNvPr id="11" name="TextBox 10">
            <a:extLst>
              <a:ext uri="{FF2B5EF4-FFF2-40B4-BE49-F238E27FC236}">
                <a16:creationId xmlns:a16="http://schemas.microsoft.com/office/drawing/2014/main" id="{97D46D9D-E39F-44A0-8568-5822F3D0BB98}"/>
              </a:ext>
            </a:extLst>
          </p:cNvPr>
          <p:cNvSpPr txBox="1"/>
          <p:nvPr/>
        </p:nvSpPr>
        <p:spPr>
          <a:xfrm>
            <a:off x="-7846" y="649619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14" name="TextBox 13">
            <a:extLst>
              <a:ext uri="{FF2B5EF4-FFF2-40B4-BE49-F238E27FC236}">
                <a16:creationId xmlns:a16="http://schemas.microsoft.com/office/drawing/2014/main" id="{4F09E17B-0008-8D12-AD0F-CFBA767EC8C2}"/>
              </a:ext>
            </a:extLst>
          </p:cNvPr>
          <p:cNvSpPr txBox="1"/>
          <p:nvPr/>
        </p:nvSpPr>
        <p:spPr>
          <a:xfrm>
            <a:off x="11798234" y="6498785"/>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6</a:t>
            </a:r>
            <a:endParaRPr lang="en-US" b="1" dirty="0"/>
          </a:p>
        </p:txBody>
      </p:sp>
    </p:spTree>
    <p:extLst>
      <p:ext uri="{BB962C8B-B14F-4D97-AF65-F5344CB8AC3E}">
        <p14:creationId xmlns:p14="http://schemas.microsoft.com/office/powerpoint/2010/main" val="1480692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53A30A-4B1D-5E9A-F615-38DD081DC4F9}"/>
              </a:ext>
            </a:extLst>
          </p:cNvPr>
          <p:cNvSpPr>
            <a:spLocks noGrp="1"/>
          </p:cNvSpPr>
          <p:nvPr>
            <p:ph type="title"/>
          </p:nvPr>
        </p:nvSpPr>
        <p:spPr>
          <a:xfrm>
            <a:off x="372156" y="327026"/>
            <a:ext cx="3650115" cy="2287588"/>
          </a:xfrm>
        </p:spPr>
        <p:txBody>
          <a:bodyPr vert="horz" lIns="91440" tIns="45720" rIns="91440" bIns="45720" rtlCol="0" anchor="ctr">
            <a:normAutofit/>
          </a:bodyPr>
          <a:lstStyle/>
          <a:p>
            <a:pPr>
              <a:lnSpc>
                <a:spcPct val="90000"/>
              </a:lnSpc>
            </a:pPr>
            <a:r>
              <a:rPr lang="en-US" altLang="zh-CN" sz="3600" dirty="0">
                <a:solidFill>
                  <a:srgbClr val="00C7BA"/>
                </a:solidFill>
              </a:rPr>
              <a:t>Methodology:</a:t>
            </a:r>
            <a:endParaRPr lang="en-US" altLang="zh-CN" sz="3600">
              <a:solidFill>
                <a:srgbClr val="00C7BA"/>
              </a:solidFill>
              <a:ea typeface="Segoe UI Black"/>
            </a:endParaRPr>
          </a:p>
        </p:txBody>
      </p:sp>
      <p:sp>
        <p:nvSpPr>
          <p:cNvPr id="2" name="Text Placeholder 1">
            <a:extLst>
              <a:ext uri="{FF2B5EF4-FFF2-40B4-BE49-F238E27FC236}">
                <a16:creationId xmlns:a16="http://schemas.microsoft.com/office/drawing/2014/main" id="{7806420B-7618-1496-B5C2-5F8DA83A172D}"/>
              </a:ext>
              <a:ext uri="{C183D7F6-B498-43B3-948B-1728B52AA6E4}">
                <adec:decorative xmlns:adec="http://schemas.microsoft.com/office/drawing/2017/decorative" val="0"/>
              </a:ext>
            </a:extLst>
          </p:cNvPr>
          <p:cNvSpPr>
            <a:spLocks noGrp="1"/>
          </p:cNvSpPr>
          <p:nvPr>
            <p:ph type="body" idx="1"/>
          </p:nvPr>
        </p:nvSpPr>
        <p:spPr>
          <a:xfrm>
            <a:off x="4223982" y="955161"/>
            <a:ext cx="5559819" cy="1659452"/>
          </a:xfrm>
        </p:spPr>
        <p:txBody>
          <a:bodyPr vert="horz" lIns="91440" tIns="45720" rIns="91440" bIns="45720" rtlCol="0" anchor="ctr">
            <a:normAutofit/>
          </a:bodyPr>
          <a:lstStyle/>
          <a:p>
            <a:pPr>
              <a:lnSpc>
                <a:spcPct val="90000"/>
              </a:lnSpc>
            </a:pPr>
            <a:r>
              <a:rPr lang="en-US" altLang="zh-CN" sz="1800" dirty="0">
                <a:latin typeface="+mn-lt"/>
                <a:ea typeface="+mn-ea"/>
                <a:cs typeface="Arial"/>
              </a:rPr>
              <a:t>It mainly consist of mainly:</a:t>
            </a:r>
            <a:br>
              <a:rPr lang="en-US" altLang="zh-CN" sz="1800" dirty="0">
                <a:latin typeface="+mn-lt"/>
                <a:ea typeface="+mn-ea"/>
                <a:cs typeface="Arial"/>
              </a:rPr>
            </a:br>
            <a:br>
              <a:rPr lang="en-US" altLang="zh-CN" sz="1800" dirty="0">
                <a:latin typeface="+mn-lt"/>
                <a:ea typeface="+mn-ea"/>
                <a:cs typeface="Arial"/>
              </a:rPr>
            </a:br>
            <a:r>
              <a:rPr lang="en-US" altLang="zh-CN" sz="1800" dirty="0">
                <a:latin typeface="Arial"/>
                <a:ea typeface="+mn-ea"/>
                <a:cs typeface="Arial"/>
              </a:rPr>
              <a:t>1.Dual Lable Assignments</a:t>
            </a:r>
          </a:p>
          <a:p>
            <a:pPr>
              <a:lnSpc>
                <a:spcPct val="90000"/>
              </a:lnSpc>
            </a:pPr>
            <a:r>
              <a:rPr lang="en-US" altLang="zh-CN" sz="1800" dirty="0">
                <a:latin typeface="Arial"/>
                <a:ea typeface="+mn-ea"/>
                <a:cs typeface="Arial"/>
              </a:rPr>
              <a:t>2.Consistent match metric</a:t>
            </a:r>
          </a:p>
        </p:txBody>
      </p:sp>
      <p:pic>
        <p:nvPicPr>
          <p:cNvPr id="6" name="Picture Placeholder 5" descr="A diagram of a dog&#10;&#10;AI-generated content may be incorrect.">
            <a:extLst>
              <a:ext uri="{FF2B5EF4-FFF2-40B4-BE49-F238E27FC236}">
                <a16:creationId xmlns:a16="http://schemas.microsoft.com/office/drawing/2014/main" id="{A5575C55-A324-F81A-10BC-49C9B7E883E5}"/>
              </a:ext>
            </a:extLst>
          </p:cNvPr>
          <p:cNvPicPr>
            <a:picLocks noGrp="1" noChangeAspect="1"/>
          </p:cNvPicPr>
          <p:nvPr>
            <p:ph type="pic" sz="quarter" idx="10"/>
          </p:nvPr>
        </p:nvPicPr>
        <p:blipFill>
          <a:blip r:embed="rId2"/>
          <a:srcRect t="-2200" b="-1627"/>
          <a:stretch/>
        </p:blipFill>
        <p:spPr>
          <a:xfrm>
            <a:off x="-1834" y="2614913"/>
            <a:ext cx="12197164" cy="4332274"/>
          </a:xfrm>
          <a:custGeom>
            <a:avLst/>
            <a:gdLst/>
            <a:ahLst/>
            <a:cxnLst/>
            <a:rect l="l" t="t" r="r" b="b"/>
            <a:pathLst>
              <a:path w="12201168" h="4093262">
                <a:moveTo>
                  <a:pt x="12201168" y="0"/>
                </a:moveTo>
                <a:lnTo>
                  <a:pt x="12201168" y="4093262"/>
                </a:lnTo>
                <a:lnTo>
                  <a:pt x="0" y="4093262"/>
                </a:lnTo>
                <a:lnTo>
                  <a:pt x="0" y="49771"/>
                </a:lnTo>
                <a:lnTo>
                  <a:pt x="344880" y="64399"/>
                </a:lnTo>
                <a:cubicBezTo>
                  <a:pt x="3386438" y="213466"/>
                  <a:pt x="6427997" y="534535"/>
                  <a:pt x="9469555" y="167599"/>
                </a:cubicBezTo>
                <a:cubicBezTo>
                  <a:pt x="10229945" y="75865"/>
                  <a:pt x="10990334" y="27132"/>
                  <a:pt x="11750723" y="7961"/>
                </a:cubicBezTo>
                <a:close/>
              </a:path>
            </a:pathLst>
          </a:custGeom>
        </p:spPr>
      </p:pic>
      <p:sp>
        <p:nvSpPr>
          <p:cNvPr id="5" name="TextBox 4">
            <a:extLst>
              <a:ext uri="{FF2B5EF4-FFF2-40B4-BE49-F238E27FC236}">
                <a16:creationId xmlns:a16="http://schemas.microsoft.com/office/drawing/2014/main" id="{07A25659-7213-F3E7-A0BA-CE7769063D7D}"/>
              </a:ext>
            </a:extLst>
          </p:cNvPr>
          <p:cNvSpPr txBox="1"/>
          <p:nvPr/>
        </p:nvSpPr>
        <p:spPr>
          <a:xfrm>
            <a:off x="4980" y="6496180"/>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Tree>
    <p:extLst>
      <p:ext uri="{BB962C8B-B14F-4D97-AF65-F5344CB8AC3E}">
        <p14:creationId xmlns:p14="http://schemas.microsoft.com/office/powerpoint/2010/main" val="129312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73290-150D-4023-3438-A81F0FB72F5A}"/>
              </a:ext>
            </a:extLst>
          </p:cNvPr>
          <p:cNvSpPr>
            <a:spLocks noGrp="1"/>
          </p:cNvSpPr>
          <p:nvPr>
            <p:ph type="title"/>
          </p:nvPr>
        </p:nvSpPr>
        <p:spPr>
          <a:xfrm flipH="1" flipV="1">
            <a:off x="-823404" y="-987769"/>
            <a:ext cx="586188" cy="62228"/>
          </a:xfrm>
        </p:spPr>
        <p:style>
          <a:lnRef idx="2">
            <a:schemeClr val="dk1"/>
          </a:lnRef>
          <a:fillRef idx="1">
            <a:schemeClr val="lt1"/>
          </a:fillRef>
          <a:effectRef idx="0">
            <a:schemeClr val="dk1"/>
          </a:effectRef>
          <a:fontRef idx="minor">
            <a:schemeClr val="dk1"/>
          </a:fontRef>
        </p:style>
        <p:txBody>
          <a:bodyPr/>
          <a:lstStyle/>
          <a:p>
            <a:endParaRPr lang="en-US" sz="600" b="0" dirty="0">
              <a:latin typeface="Segoe UI Black"/>
              <a:ea typeface="Segoe UI Black"/>
              <a:cs typeface="+mj-lt"/>
            </a:endParaRPr>
          </a:p>
        </p:txBody>
      </p:sp>
      <p:sp>
        <p:nvSpPr>
          <p:cNvPr id="3" name="Content Placeholder 2">
            <a:extLst>
              <a:ext uri="{FF2B5EF4-FFF2-40B4-BE49-F238E27FC236}">
                <a16:creationId xmlns:a16="http://schemas.microsoft.com/office/drawing/2014/main" id="{417391A1-8DE5-BF6D-13CA-82EB9E4F9031}"/>
              </a:ext>
            </a:extLst>
          </p:cNvPr>
          <p:cNvSpPr>
            <a:spLocks noGrp="1"/>
          </p:cNvSpPr>
          <p:nvPr>
            <p:ph idx="1"/>
          </p:nvPr>
        </p:nvSpPr>
        <p:spPr>
          <a:xfrm>
            <a:off x="627757" y="506244"/>
            <a:ext cx="9989136" cy="5627883"/>
          </a:xfrm>
        </p:spPr>
        <p:txBody>
          <a:bodyPr vert="horz" lIns="0" tIns="0" rIns="0" bIns="0" rtlCol="0" anchor="t">
            <a:normAutofit/>
          </a:bodyPr>
          <a:lstStyle/>
          <a:p>
            <a:endParaRPr lang="en-US" dirty="0">
              <a:cs typeface="Arial"/>
            </a:endParaRPr>
          </a:p>
          <a:p>
            <a:pPr marL="285750" indent="-285750">
              <a:buFont typeface="Wingdings"/>
              <a:buChar char="Ø"/>
            </a:pPr>
            <a:r>
              <a:rPr lang="en-US" b="1" dirty="0">
                <a:ea typeface="+mn-lt"/>
                <a:cs typeface="+mn-lt"/>
              </a:rPr>
              <a:t>Dual Label Assignments</a:t>
            </a:r>
            <a:r>
              <a:rPr lang="en-US" dirty="0">
                <a:ea typeface="+mn-lt"/>
                <a:cs typeface="+mn-lt"/>
              </a:rPr>
              <a:t>:</a:t>
            </a:r>
            <a:br>
              <a:rPr lang="en-US" dirty="0">
                <a:ea typeface="+mn-lt"/>
                <a:cs typeface="+mn-lt"/>
              </a:rPr>
            </a:br>
            <a:r>
              <a:rPr lang="en-US" dirty="0">
                <a:ea typeface="+mn-lt"/>
                <a:cs typeface="+mn-lt"/>
              </a:rPr>
              <a:t> Use both one-to-many and one-to-one label assignments during training.</a:t>
            </a:r>
            <a:endParaRPr lang="en-US" dirty="0">
              <a:cs typeface="Arial"/>
            </a:endParaRPr>
          </a:p>
          <a:p>
            <a:pPr marL="285750" indent="-285750">
              <a:buFont typeface="Wingdings"/>
              <a:buChar char="Ø"/>
            </a:pPr>
            <a:endParaRPr lang="en-US" dirty="0">
              <a:ea typeface="+mn-lt"/>
              <a:cs typeface="+mn-lt"/>
            </a:endParaRPr>
          </a:p>
          <a:p>
            <a:pPr marL="285750" indent="-285750">
              <a:buFont typeface="Wingdings"/>
              <a:buChar char="Ø"/>
            </a:pPr>
            <a:r>
              <a:rPr lang="en-US" b="1" dirty="0">
                <a:ea typeface="+mn-lt"/>
                <a:cs typeface="+mn-lt"/>
              </a:rPr>
              <a:t>NMS-Free Inference</a:t>
            </a:r>
            <a:r>
              <a:rPr lang="en-US" dirty="0">
                <a:ea typeface="+mn-lt"/>
                <a:cs typeface="+mn-lt"/>
              </a:rPr>
              <a:t>:</a:t>
            </a:r>
            <a:br>
              <a:rPr lang="en-US" dirty="0">
                <a:ea typeface="+mn-lt"/>
                <a:cs typeface="+mn-lt"/>
              </a:rPr>
            </a:br>
            <a:r>
              <a:rPr lang="en-US" dirty="0">
                <a:ea typeface="+mn-lt"/>
                <a:cs typeface="+mn-lt"/>
              </a:rPr>
              <a:t> Only the one-to-one assignment head is used at inference to eliminate the need for NMS.</a:t>
            </a:r>
            <a:endParaRPr lang="en-US" dirty="0">
              <a:cs typeface="Arial"/>
            </a:endParaRPr>
          </a:p>
          <a:p>
            <a:pPr marL="285750" indent="-285750">
              <a:buFont typeface="Wingdings"/>
              <a:buChar char="Ø"/>
            </a:pPr>
            <a:endParaRPr lang="en-US" dirty="0">
              <a:ea typeface="+mn-lt"/>
              <a:cs typeface="+mn-lt"/>
            </a:endParaRPr>
          </a:p>
          <a:p>
            <a:pPr marL="285750" indent="-285750">
              <a:buFont typeface="Wingdings"/>
              <a:buChar char="Ø"/>
            </a:pPr>
            <a:r>
              <a:rPr lang="en-US" b="1" dirty="0">
                <a:ea typeface="+mn-lt"/>
                <a:cs typeface="+mn-lt"/>
              </a:rPr>
              <a:t>Consistent Matching Metric</a:t>
            </a:r>
            <a:r>
              <a:rPr lang="en-US" dirty="0">
                <a:ea typeface="+mn-lt"/>
                <a:cs typeface="+mn-lt"/>
              </a:rPr>
              <a:t>:</a:t>
            </a:r>
            <a:br>
              <a:rPr lang="en-US" dirty="0">
                <a:ea typeface="+mn-lt"/>
                <a:cs typeface="+mn-lt"/>
              </a:rPr>
            </a:br>
            <a:r>
              <a:rPr lang="en-US" dirty="0">
                <a:ea typeface="+mn-lt"/>
                <a:cs typeface="+mn-lt"/>
              </a:rPr>
              <a:t> Apply the same matching metric (with parameters α, β) across both assignments to stabilize training.</a:t>
            </a:r>
            <a:endParaRPr lang="en-US" dirty="0">
              <a:cs typeface="Arial"/>
            </a:endParaRPr>
          </a:p>
          <a:p>
            <a:pPr marL="285750" indent="-285750">
              <a:buFont typeface="Wingdings"/>
              <a:buChar char="Ø"/>
            </a:pPr>
            <a:endParaRPr lang="en-US" dirty="0">
              <a:ea typeface="+mn-lt"/>
              <a:cs typeface="+mn-lt"/>
            </a:endParaRPr>
          </a:p>
          <a:p>
            <a:pPr marL="285750" indent="-285750">
              <a:buFont typeface="Wingdings"/>
              <a:buChar char="Ø"/>
            </a:pPr>
            <a:r>
              <a:rPr lang="en-US" b="1" dirty="0">
                <a:ea typeface="+mn-lt"/>
                <a:cs typeface="+mn-lt"/>
              </a:rPr>
              <a:t>Lightweight Classification Head</a:t>
            </a:r>
            <a:r>
              <a:rPr lang="en-US" dirty="0">
                <a:ea typeface="+mn-lt"/>
                <a:cs typeface="+mn-lt"/>
              </a:rPr>
              <a:t>:</a:t>
            </a:r>
            <a:br>
              <a:rPr lang="en-US" dirty="0">
                <a:ea typeface="+mn-lt"/>
                <a:cs typeface="+mn-lt"/>
              </a:rPr>
            </a:br>
            <a:r>
              <a:rPr lang="en-US" dirty="0">
                <a:ea typeface="+mn-lt"/>
                <a:cs typeface="+mn-lt"/>
              </a:rPr>
              <a:t> Design a simpler classification head to speed up the model without sacrificing accuracy.</a:t>
            </a:r>
            <a:endParaRPr lang="en-US" dirty="0">
              <a:cs typeface="Arial"/>
            </a:endParaRPr>
          </a:p>
          <a:p>
            <a:pPr marL="285750" indent="-285750">
              <a:buFont typeface="Wingdings"/>
              <a:buChar char="Ø"/>
            </a:pPr>
            <a:endParaRPr lang="en-US" dirty="0">
              <a:ea typeface="+mn-lt"/>
              <a:cs typeface="+mn-lt"/>
            </a:endParaRPr>
          </a:p>
          <a:p>
            <a:pPr marL="285750" indent="-285750">
              <a:buFont typeface="Wingdings"/>
              <a:buChar char="Ø"/>
            </a:pPr>
            <a:r>
              <a:rPr lang="en-US" b="1" dirty="0">
                <a:ea typeface="+mn-lt"/>
                <a:cs typeface="+mn-lt"/>
              </a:rPr>
              <a:t>Efficient </a:t>
            </a:r>
            <a:r>
              <a:rPr lang="en-US" b="1" dirty="0" err="1">
                <a:ea typeface="+mn-lt"/>
                <a:cs typeface="+mn-lt"/>
              </a:rPr>
              <a:t>Downsampling</a:t>
            </a:r>
            <a:r>
              <a:rPr lang="en-US" b="1" dirty="0">
                <a:ea typeface="+mn-lt"/>
                <a:cs typeface="+mn-lt"/>
              </a:rPr>
              <a:t> and Block Design</a:t>
            </a:r>
            <a:r>
              <a:rPr lang="en-US" dirty="0">
                <a:ea typeface="+mn-lt"/>
                <a:cs typeface="+mn-lt"/>
              </a:rPr>
              <a:t>:</a:t>
            </a:r>
            <a:br>
              <a:rPr lang="en-US" dirty="0">
                <a:ea typeface="+mn-lt"/>
                <a:cs typeface="+mn-lt"/>
              </a:rPr>
            </a:br>
            <a:r>
              <a:rPr lang="en-US" dirty="0">
                <a:ea typeface="+mn-lt"/>
                <a:cs typeface="+mn-lt"/>
              </a:rPr>
              <a:t> Enhance feature extraction using spatial-channel decoupled </a:t>
            </a:r>
            <a:r>
              <a:rPr lang="en-US" dirty="0" err="1">
                <a:ea typeface="+mn-lt"/>
                <a:cs typeface="+mn-lt"/>
              </a:rPr>
              <a:t>downsampling</a:t>
            </a:r>
            <a:r>
              <a:rPr lang="en-US" dirty="0">
                <a:ea typeface="+mn-lt"/>
                <a:cs typeface="+mn-lt"/>
              </a:rPr>
              <a:t> and optimize network blocks with rank-guided adjustments.</a:t>
            </a:r>
            <a:endParaRPr lang="en-US" dirty="0">
              <a:cs typeface="Arial"/>
            </a:endParaRPr>
          </a:p>
          <a:p>
            <a:endParaRPr lang="en-US" dirty="0">
              <a:cs typeface="Arial"/>
            </a:endParaRPr>
          </a:p>
        </p:txBody>
      </p:sp>
      <p:sp>
        <p:nvSpPr>
          <p:cNvPr id="4" name="TextBox 3">
            <a:extLst>
              <a:ext uri="{FF2B5EF4-FFF2-40B4-BE49-F238E27FC236}">
                <a16:creationId xmlns:a16="http://schemas.microsoft.com/office/drawing/2014/main" id="{ACDBFC12-C691-BC78-D0E7-96CF0003CB45}"/>
              </a:ext>
            </a:extLst>
          </p:cNvPr>
          <p:cNvSpPr txBox="1"/>
          <p:nvPr/>
        </p:nvSpPr>
        <p:spPr>
          <a:xfrm>
            <a:off x="5045" y="6491016"/>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5" name="TextBox 4">
            <a:extLst>
              <a:ext uri="{FF2B5EF4-FFF2-40B4-BE49-F238E27FC236}">
                <a16:creationId xmlns:a16="http://schemas.microsoft.com/office/drawing/2014/main" id="{C44E5164-C465-CF3D-569A-DC72F0A142AF}"/>
              </a:ext>
            </a:extLst>
          </p:cNvPr>
          <p:cNvSpPr txBox="1"/>
          <p:nvPr/>
        </p:nvSpPr>
        <p:spPr>
          <a:xfrm>
            <a:off x="11816398" y="6496192"/>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8</a:t>
            </a:r>
            <a:endParaRPr lang="en-US" b="1" dirty="0"/>
          </a:p>
        </p:txBody>
      </p:sp>
    </p:spTree>
    <p:extLst>
      <p:ext uri="{BB962C8B-B14F-4D97-AF65-F5344CB8AC3E}">
        <p14:creationId xmlns:p14="http://schemas.microsoft.com/office/powerpoint/2010/main" val="789118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B49C4-FC7A-8BCB-7DC5-BD3EECC0A92C}"/>
              </a:ext>
            </a:extLst>
          </p:cNvPr>
          <p:cNvSpPr>
            <a:spLocks noGrp="1"/>
          </p:cNvSpPr>
          <p:nvPr>
            <p:ph type="title"/>
          </p:nvPr>
        </p:nvSpPr>
        <p:spPr>
          <a:xfrm>
            <a:off x="844000" y="886783"/>
            <a:ext cx="10504000" cy="1132258"/>
          </a:xfrm>
        </p:spPr>
        <p:txBody>
          <a:bodyPr/>
          <a:lstStyle/>
          <a:p>
            <a:r>
              <a:rPr lang="en-US" u="sng">
                <a:solidFill>
                  <a:srgbClr val="0BD1E3"/>
                </a:solidFill>
                <a:latin typeface="Century Gothic"/>
                <a:ea typeface="Segoe UI Black"/>
              </a:rPr>
              <a:t>SOFTWARE</a:t>
            </a:r>
            <a:r>
              <a:rPr lang="en-US" b="0" dirty="0">
                <a:solidFill>
                  <a:srgbClr val="0BD1E3"/>
                </a:solidFill>
                <a:latin typeface="Century Gothic"/>
                <a:ea typeface="Segoe UI Black"/>
              </a:rPr>
              <a:t> </a:t>
            </a:r>
            <a:r>
              <a:rPr lang="en-US" u="sng">
                <a:solidFill>
                  <a:srgbClr val="0BD1E3"/>
                </a:solidFill>
                <a:latin typeface="Century Gothic"/>
                <a:ea typeface="Segoe UI Black"/>
              </a:rPr>
              <a:t>REQUIREMENTS</a:t>
            </a:r>
            <a:r>
              <a:rPr lang="en-US">
                <a:solidFill>
                  <a:srgbClr val="0BD1E3"/>
                </a:solidFill>
                <a:latin typeface="Century Gothic"/>
                <a:ea typeface="Segoe UI Black"/>
              </a:rPr>
              <a:t>:</a:t>
            </a:r>
            <a:endParaRPr lang="en-US" b="0">
              <a:solidFill>
                <a:srgbClr val="000000"/>
              </a:solidFill>
              <a:latin typeface="Century Gothic"/>
              <a:ea typeface="Segoe UI Black"/>
            </a:endParaRPr>
          </a:p>
          <a:p>
            <a:endParaRPr lang="en-US" dirty="0">
              <a:ea typeface="Segoe UI Black"/>
            </a:endParaRPr>
          </a:p>
        </p:txBody>
      </p:sp>
      <p:sp>
        <p:nvSpPr>
          <p:cNvPr id="4" name="Text Placeholder 3">
            <a:extLst>
              <a:ext uri="{FF2B5EF4-FFF2-40B4-BE49-F238E27FC236}">
                <a16:creationId xmlns:a16="http://schemas.microsoft.com/office/drawing/2014/main" id="{AE15009E-0C11-75CD-B7F1-D6B390495827}"/>
              </a:ext>
            </a:extLst>
          </p:cNvPr>
          <p:cNvSpPr>
            <a:spLocks noGrp="1"/>
          </p:cNvSpPr>
          <p:nvPr>
            <p:ph type="body" sz="quarter" idx="21"/>
          </p:nvPr>
        </p:nvSpPr>
        <p:spPr>
          <a:xfrm>
            <a:off x="4634844" y="1528462"/>
            <a:ext cx="3102631" cy="609600"/>
          </a:xfrm>
        </p:spPr>
        <p:txBody>
          <a:bodyPr/>
          <a:lstStyle/>
          <a:p>
            <a:r>
              <a:rPr lang="en-US" altLang="zh-CN" dirty="0">
                <a:ea typeface="Segoe UI Black"/>
              </a:rPr>
              <a:t>Programming Language</a:t>
            </a:r>
          </a:p>
        </p:txBody>
      </p:sp>
      <p:sp>
        <p:nvSpPr>
          <p:cNvPr id="5" name="Text Placeholder 4">
            <a:extLst>
              <a:ext uri="{FF2B5EF4-FFF2-40B4-BE49-F238E27FC236}">
                <a16:creationId xmlns:a16="http://schemas.microsoft.com/office/drawing/2014/main" id="{E1CEC497-BA41-D759-D0F7-EC62A4D42F31}"/>
              </a:ext>
            </a:extLst>
          </p:cNvPr>
          <p:cNvSpPr>
            <a:spLocks noGrp="1"/>
          </p:cNvSpPr>
          <p:nvPr>
            <p:ph type="body" sz="quarter" idx="22"/>
          </p:nvPr>
        </p:nvSpPr>
        <p:spPr>
          <a:xfrm>
            <a:off x="4634844" y="2571210"/>
            <a:ext cx="3102631" cy="1021836"/>
          </a:xfrm>
        </p:spPr>
        <p:txBody>
          <a:bodyPr vert="horz" lIns="0" tIns="0" rIns="0" bIns="0" rtlCol="0" anchor="t">
            <a:noAutofit/>
          </a:bodyPr>
          <a:lstStyle/>
          <a:p>
            <a:pPr marL="285750" indent="-285750">
              <a:buFont typeface="Wingdings" panose="020B0604020202020204" pitchFamily="34" charset="0"/>
              <a:buChar char="ü"/>
            </a:pPr>
            <a:r>
              <a:rPr lang="en-US" sz="1700" dirty="0">
                <a:solidFill>
                  <a:srgbClr val="000000"/>
                </a:solidFill>
                <a:latin typeface="Univers Condensed Light"/>
                <a:cs typeface="Arial"/>
              </a:rPr>
              <a:t>Python (as it supports YOLO and computer vision libraries efficiently).</a:t>
            </a:r>
            <a:endParaRPr lang="en-US"/>
          </a:p>
          <a:p>
            <a:endParaRPr lang="en-US" altLang="zh-CN" dirty="0">
              <a:cs typeface="Arial"/>
            </a:endParaRPr>
          </a:p>
        </p:txBody>
      </p:sp>
      <p:sp>
        <p:nvSpPr>
          <p:cNvPr id="6" name="Text Placeholder 5">
            <a:extLst>
              <a:ext uri="{FF2B5EF4-FFF2-40B4-BE49-F238E27FC236}">
                <a16:creationId xmlns:a16="http://schemas.microsoft.com/office/drawing/2014/main" id="{9DA22CEF-421E-A6A6-ECB4-2612EA3A23A4}"/>
              </a:ext>
            </a:extLst>
          </p:cNvPr>
          <p:cNvSpPr>
            <a:spLocks noGrp="1"/>
          </p:cNvSpPr>
          <p:nvPr>
            <p:ph type="body" sz="quarter" idx="23"/>
          </p:nvPr>
        </p:nvSpPr>
        <p:spPr>
          <a:xfrm>
            <a:off x="8235143" y="1528462"/>
            <a:ext cx="3102631" cy="609600"/>
          </a:xfrm>
        </p:spPr>
        <p:txBody>
          <a:bodyPr/>
          <a:lstStyle/>
          <a:p>
            <a:r>
              <a:rPr lang="en-US" altLang="zh-CN" dirty="0">
                <a:ea typeface="Segoe UI Black"/>
              </a:rPr>
              <a:t>Libraries and Frameworks</a:t>
            </a:r>
          </a:p>
        </p:txBody>
      </p:sp>
      <p:sp>
        <p:nvSpPr>
          <p:cNvPr id="7" name="Text Placeholder 6">
            <a:extLst>
              <a:ext uri="{FF2B5EF4-FFF2-40B4-BE49-F238E27FC236}">
                <a16:creationId xmlns:a16="http://schemas.microsoft.com/office/drawing/2014/main" id="{0ED94099-95E8-15D8-1853-398FB3EE3658}"/>
              </a:ext>
            </a:extLst>
          </p:cNvPr>
          <p:cNvSpPr>
            <a:spLocks noGrp="1"/>
          </p:cNvSpPr>
          <p:nvPr>
            <p:ph type="body" sz="quarter" idx="24"/>
          </p:nvPr>
        </p:nvSpPr>
        <p:spPr>
          <a:xfrm>
            <a:off x="8039494" y="2571210"/>
            <a:ext cx="3823441" cy="1938295"/>
          </a:xfrm>
        </p:spPr>
        <p:txBody>
          <a:bodyPr vert="horz" lIns="0" tIns="0" rIns="0" bIns="0" rtlCol="0" anchor="t">
            <a:noAutofit/>
          </a:bodyPr>
          <a:lstStyle/>
          <a:p>
            <a:pPr marL="514350" lvl="1" indent="-285750">
              <a:spcBef>
                <a:spcPts val="500"/>
              </a:spcBef>
              <a:buFont typeface="Wingdings" panose="020B0604020202020204" pitchFamily="34" charset="0"/>
              <a:buChar char="ü"/>
            </a:pPr>
            <a:r>
              <a:rPr lang="en-US" sz="1500" b="1" dirty="0">
                <a:solidFill>
                  <a:srgbClr val="000000"/>
                </a:solidFill>
                <a:latin typeface="Univers Condensed Light"/>
                <a:cs typeface="Arial"/>
              </a:rPr>
              <a:t>Ultralytics  YOLO</a:t>
            </a:r>
            <a:r>
              <a:rPr lang="en-US" sz="1500" dirty="0">
                <a:solidFill>
                  <a:srgbClr val="000000"/>
                </a:solidFill>
                <a:latin typeface="Univers Condensed Light"/>
                <a:cs typeface="Arial"/>
              </a:rPr>
              <a:t>: For implementing YOLO object detection models.</a:t>
            </a:r>
            <a:endParaRPr lang="en-US" dirty="0">
              <a:cs typeface="Arial"/>
            </a:endParaRPr>
          </a:p>
          <a:p>
            <a:pPr marL="514350" lvl="1" indent="-285750">
              <a:spcBef>
                <a:spcPts val="500"/>
              </a:spcBef>
              <a:buFont typeface="Wingdings"/>
              <a:buChar char="ü"/>
            </a:pPr>
            <a:r>
              <a:rPr lang="en-US" sz="1500" b="1" dirty="0">
                <a:solidFill>
                  <a:srgbClr val="000000"/>
                </a:solidFill>
                <a:latin typeface="Univers Condensed Light"/>
                <a:cs typeface="Arial"/>
              </a:rPr>
              <a:t>OpenCV</a:t>
            </a:r>
            <a:r>
              <a:rPr lang="en-US" sz="1500" dirty="0">
                <a:solidFill>
                  <a:srgbClr val="000000"/>
                </a:solidFill>
                <a:latin typeface="Univers Condensed Light"/>
                <a:cs typeface="Arial"/>
              </a:rPr>
              <a:t>: For image and video processing tasks.</a:t>
            </a:r>
          </a:p>
          <a:p>
            <a:pPr marL="514350" lvl="1" indent="-285750">
              <a:spcBef>
                <a:spcPts val="500"/>
              </a:spcBef>
              <a:buFont typeface="Wingdings"/>
              <a:buChar char="ü"/>
            </a:pPr>
            <a:r>
              <a:rPr lang="en-US" sz="1500" b="1" dirty="0">
                <a:solidFill>
                  <a:srgbClr val="000000"/>
                </a:solidFill>
                <a:latin typeface="Univers Condensed Light"/>
                <a:cs typeface="Arial"/>
              </a:rPr>
              <a:t>Gradio </a:t>
            </a:r>
            <a:r>
              <a:rPr lang="en-US" sz="1500" dirty="0">
                <a:solidFill>
                  <a:srgbClr val="000000"/>
                </a:solidFill>
                <a:latin typeface="Univers Condensed Light"/>
                <a:cs typeface="Arial"/>
              </a:rPr>
              <a:t>: To create an interactive user interface.</a:t>
            </a:r>
          </a:p>
          <a:p>
            <a:pPr marL="514350" lvl="1" indent="-285750">
              <a:spcBef>
                <a:spcPts val="500"/>
              </a:spcBef>
              <a:buFont typeface="Wingdings"/>
              <a:buChar char="ü"/>
            </a:pPr>
            <a:r>
              <a:rPr lang="en-US" sz="1500" b="1" dirty="0" err="1">
                <a:solidFill>
                  <a:srgbClr val="000000"/>
                </a:solidFill>
                <a:latin typeface="Univers Condensed Light"/>
                <a:cs typeface="Arial"/>
              </a:rPr>
              <a:t>Tempfile</a:t>
            </a:r>
            <a:r>
              <a:rPr lang="en-US" sz="1500" b="1" dirty="0">
                <a:solidFill>
                  <a:srgbClr val="000000"/>
                </a:solidFill>
                <a:latin typeface="Univers Condensed Light"/>
                <a:cs typeface="Arial"/>
              </a:rPr>
              <a:t> </a:t>
            </a:r>
            <a:r>
              <a:rPr lang="en-US" sz="1500" dirty="0">
                <a:solidFill>
                  <a:srgbClr val="000000"/>
                </a:solidFill>
                <a:latin typeface="Univers Condensed Light"/>
                <a:cs typeface="Arial"/>
              </a:rPr>
              <a:t>: To handle temporary files while processing </a:t>
            </a:r>
            <a:r>
              <a:rPr lang="en-US" dirty="0">
                <a:solidFill>
                  <a:srgbClr val="000000"/>
                </a:solidFill>
                <a:latin typeface="Univers Condensed Light"/>
                <a:cs typeface="Arial"/>
              </a:rPr>
              <a:t>videos</a:t>
            </a:r>
            <a:r>
              <a:rPr lang="en-US" sz="1500" dirty="0">
                <a:solidFill>
                  <a:srgbClr val="000000"/>
                </a:solidFill>
                <a:latin typeface="Univers Condensed Light"/>
                <a:cs typeface="Arial"/>
              </a:rPr>
              <a:t>.</a:t>
            </a:r>
          </a:p>
          <a:p>
            <a:endParaRPr lang="en-US" dirty="0">
              <a:cs typeface="Arial"/>
            </a:endParaRPr>
          </a:p>
        </p:txBody>
      </p:sp>
      <p:sp>
        <p:nvSpPr>
          <p:cNvPr id="8" name="Text Placeholder 7">
            <a:extLst>
              <a:ext uri="{FF2B5EF4-FFF2-40B4-BE49-F238E27FC236}">
                <a16:creationId xmlns:a16="http://schemas.microsoft.com/office/drawing/2014/main" id="{21C1E420-3479-335A-0C4A-9EA0FB5C93EE}"/>
              </a:ext>
            </a:extLst>
          </p:cNvPr>
          <p:cNvSpPr>
            <a:spLocks noGrp="1"/>
          </p:cNvSpPr>
          <p:nvPr>
            <p:ph type="body" sz="quarter" idx="25"/>
          </p:nvPr>
        </p:nvSpPr>
        <p:spPr>
          <a:xfrm>
            <a:off x="4634844" y="4195512"/>
            <a:ext cx="3102631" cy="609600"/>
          </a:xfrm>
        </p:spPr>
        <p:txBody>
          <a:bodyPr/>
          <a:lstStyle/>
          <a:p>
            <a:r>
              <a:rPr lang="en-US" altLang="zh-CN" dirty="0">
                <a:ea typeface="Segoe UI Black"/>
              </a:rPr>
              <a:t>Development Environment</a:t>
            </a:r>
          </a:p>
        </p:txBody>
      </p:sp>
      <p:sp>
        <p:nvSpPr>
          <p:cNvPr id="9" name="Text Placeholder 8">
            <a:extLst>
              <a:ext uri="{FF2B5EF4-FFF2-40B4-BE49-F238E27FC236}">
                <a16:creationId xmlns:a16="http://schemas.microsoft.com/office/drawing/2014/main" id="{9468D026-F39F-28BC-62CD-A87314298DCA}"/>
              </a:ext>
            </a:extLst>
          </p:cNvPr>
          <p:cNvSpPr>
            <a:spLocks noGrp="1"/>
          </p:cNvSpPr>
          <p:nvPr>
            <p:ph type="body" sz="quarter" idx="26"/>
          </p:nvPr>
        </p:nvSpPr>
        <p:spPr>
          <a:xfrm>
            <a:off x="4634844" y="4939638"/>
            <a:ext cx="3102631" cy="1907403"/>
          </a:xfrm>
        </p:spPr>
        <p:txBody>
          <a:bodyPr vert="horz" lIns="0" tIns="0" rIns="0" bIns="0" rtlCol="0" anchor="t">
            <a:noAutofit/>
          </a:bodyPr>
          <a:lstStyle/>
          <a:p>
            <a:pPr marL="514350" lvl="1" indent="-285750">
              <a:spcBef>
                <a:spcPts val="500"/>
              </a:spcBef>
              <a:buFont typeface="Wingdings"/>
              <a:buChar char="ü"/>
            </a:pPr>
            <a:r>
              <a:rPr lang="en-US" sz="1500" dirty="0">
                <a:solidFill>
                  <a:srgbClr val="000000"/>
                </a:solidFill>
                <a:latin typeface="Univers Condensed Light"/>
                <a:cs typeface="Arial"/>
              </a:rPr>
              <a:t>IDEs like PyCharm, Visual Studio Code, or </a:t>
            </a:r>
            <a:r>
              <a:rPr lang="en-US" sz="1500" dirty="0" err="1">
                <a:solidFill>
                  <a:srgbClr val="000000"/>
                </a:solidFill>
                <a:latin typeface="Univers Condensed Light"/>
                <a:cs typeface="Arial"/>
              </a:rPr>
              <a:t>Jupyter</a:t>
            </a:r>
            <a:r>
              <a:rPr lang="en-US" sz="1500" dirty="0">
                <a:solidFill>
                  <a:srgbClr val="000000"/>
                </a:solidFill>
                <a:latin typeface="Univers Condensed Light"/>
                <a:cs typeface="Arial"/>
              </a:rPr>
              <a:t> Notebook for coding and debugging.</a:t>
            </a:r>
            <a:endParaRPr lang="en-US"/>
          </a:p>
          <a:p>
            <a:pPr marL="514350" lvl="1" indent="-285750">
              <a:spcBef>
                <a:spcPts val="500"/>
              </a:spcBef>
              <a:buFont typeface="Wingdings"/>
              <a:buChar char="ü"/>
            </a:pPr>
            <a:r>
              <a:rPr lang="en-US" sz="1500" dirty="0">
                <a:solidFill>
                  <a:srgbClr val="000000"/>
                </a:solidFill>
                <a:latin typeface="Univers Condensed Light"/>
                <a:cs typeface="Arial"/>
              </a:rPr>
              <a:t>A Python environment manager, such as Anaconda or virtual env, for managing dependencies.</a:t>
            </a:r>
            <a:endParaRPr lang="en-US" dirty="0">
              <a:cs typeface="Arial"/>
            </a:endParaRPr>
          </a:p>
        </p:txBody>
      </p:sp>
      <p:sp>
        <p:nvSpPr>
          <p:cNvPr id="10" name="Text Placeholder 9">
            <a:extLst>
              <a:ext uri="{FF2B5EF4-FFF2-40B4-BE49-F238E27FC236}">
                <a16:creationId xmlns:a16="http://schemas.microsoft.com/office/drawing/2014/main" id="{A14D7915-4738-62D9-18BB-D068002D1F93}"/>
              </a:ext>
            </a:extLst>
          </p:cNvPr>
          <p:cNvSpPr>
            <a:spLocks noGrp="1"/>
          </p:cNvSpPr>
          <p:nvPr>
            <p:ph type="body" sz="quarter" idx="27"/>
          </p:nvPr>
        </p:nvSpPr>
        <p:spPr>
          <a:xfrm>
            <a:off x="8235143" y="4195512"/>
            <a:ext cx="3102631" cy="609600"/>
          </a:xfrm>
        </p:spPr>
        <p:txBody>
          <a:bodyPr/>
          <a:lstStyle/>
          <a:p>
            <a:r>
              <a:rPr lang="en-US" altLang="zh-CN" dirty="0">
                <a:ea typeface="Segoe UI Black"/>
              </a:rPr>
              <a:t>Operating System</a:t>
            </a:r>
          </a:p>
        </p:txBody>
      </p:sp>
      <p:sp>
        <p:nvSpPr>
          <p:cNvPr id="11" name="Text Placeholder 10">
            <a:extLst>
              <a:ext uri="{FF2B5EF4-FFF2-40B4-BE49-F238E27FC236}">
                <a16:creationId xmlns:a16="http://schemas.microsoft.com/office/drawing/2014/main" id="{23311576-1347-9A46-4CF4-5EC72E4F6F56}"/>
              </a:ext>
            </a:extLst>
          </p:cNvPr>
          <p:cNvSpPr>
            <a:spLocks noGrp="1"/>
          </p:cNvSpPr>
          <p:nvPr>
            <p:ph type="body" sz="quarter" idx="28"/>
          </p:nvPr>
        </p:nvSpPr>
        <p:spPr>
          <a:xfrm>
            <a:off x="8235143" y="4939638"/>
            <a:ext cx="3102631" cy="1021836"/>
          </a:xfrm>
        </p:spPr>
        <p:txBody>
          <a:bodyPr vert="horz" lIns="0" tIns="0" rIns="0" bIns="0" rtlCol="0" anchor="t">
            <a:noAutofit/>
          </a:bodyPr>
          <a:lstStyle/>
          <a:p>
            <a:pPr marL="285750" indent="-285750">
              <a:buFont typeface="Wingdings" panose="020B0604020202020204" pitchFamily="34" charset="0"/>
              <a:buChar char="ü"/>
            </a:pPr>
            <a:r>
              <a:rPr lang="en-US" sz="1700" dirty="0">
                <a:solidFill>
                  <a:srgbClr val="000000"/>
                </a:solidFill>
                <a:latin typeface="Univers Condensed Light"/>
                <a:cs typeface="Arial"/>
              </a:rPr>
              <a:t>Our code should be compatible with Windows, macOS, or Linux operating systems.</a:t>
            </a:r>
            <a:endParaRPr lang="en-US"/>
          </a:p>
          <a:p>
            <a:endParaRPr lang="en-US" dirty="0">
              <a:cs typeface="Arial"/>
            </a:endParaRPr>
          </a:p>
        </p:txBody>
      </p:sp>
      <p:pic>
        <p:nvPicPr>
          <p:cNvPr id="14" name="Picture Placeholder 13" descr="A diagram of a algorithm&#10;&#10;AI-generated content may be incorrect.">
            <a:extLst>
              <a:ext uri="{FF2B5EF4-FFF2-40B4-BE49-F238E27FC236}">
                <a16:creationId xmlns:a16="http://schemas.microsoft.com/office/drawing/2014/main" id="{8678C040-1097-7A84-233F-2E13C7AA78AA}"/>
              </a:ext>
            </a:extLst>
          </p:cNvPr>
          <p:cNvPicPr>
            <a:picLocks noGrp="1" noChangeAspect="1"/>
          </p:cNvPicPr>
          <p:nvPr>
            <p:ph type="pic" sz="quarter" idx="13"/>
          </p:nvPr>
        </p:nvPicPr>
        <p:blipFill>
          <a:blip r:embed="rId2"/>
          <a:srcRect l="7664" r="3983" b="469"/>
          <a:stretch/>
        </p:blipFill>
        <p:spPr>
          <a:xfrm>
            <a:off x="114411" y="2021397"/>
            <a:ext cx="4343929" cy="4105548"/>
          </a:xfrm>
        </p:spPr>
      </p:pic>
      <p:sp>
        <p:nvSpPr>
          <p:cNvPr id="3" name="TextBox 2">
            <a:extLst>
              <a:ext uri="{FF2B5EF4-FFF2-40B4-BE49-F238E27FC236}">
                <a16:creationId xmlns:a16="http://schemas.microsoft.com/office/drawing/2014/main" id="{FC3D67FE-FE58-ABD9-A5A0-DD3DE96C2166}"/>
              </a:ext>
            </a:extLst>
          </p:cNvPr>
          <p:cNvSpPr txBox="1"/>
          <p:nvPr/>
        </p:nvSpPr>
        <p:spPr>
          <a:xfrm>
            <a:off x="-131" y="6483333"/>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KIET-II  TEAM-17</a:t>
            </a:r>
            <a:endParaRPr lang="en-US" dirty="0"/>
          </a:p>
        </p:txBody>
      </p:sp>
      <p:sp>
        <p:nvSpPr>
          <p:cNvPr id="12" name="TextBox 11">
            <a:extLst>
              <a:ext uri="{FF2B5EF4-FFF2-40B4-BE49-F238E27FC236}">
                <a16:creationId xmlns:a16="http://schemas.microsoft.com/office/drawing/2014/main" id="{28B5D7C7-3555-6EF3-FBA7-187E72F85EE1}"/>
              </a:ext>
            </a:extLst>
          </p:cNvPr>
          <p:cNvSpPr txBox="1"/>
          <p:nvPr/>
        </p:nvSpPr>
        <p:spPr>
          <a:xfrm>
            <a:off x="11746911" y="6493631"/>
            <a:ext cx="274319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cs typeface="Arial"/>
              </a:rPr>
              <a:t>9</a:t>
            </a:r>
            <a:endParaRPr lang="en-US" b="1" dirty="0"/>
          </a:p>
        </p:txBody>
      </p:sp>
    </p:spTree>
    <p:extLst>
      <p:ext uri="{BB962C8B-B14F-4D97-AF65-F5344CB8AC3E}">
        <p14:creationId xmlns:p14="http://schemas.microsoft.com/office/powerpoint/2010/main" val="164140262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FFICEPLUS.THEME" val="template.pptx"/>
</p:tagLst>
</file>

<file path=ppt/theme/theme1.xml><?xml version="1.0" encoding="utf-8"?>
<a:theme xmlns:a="http://schemas.openxmlformats.org/drawingml/2006/main" name="Custom">
  <a:themeElements>
    <a:clrScheme name="OP_001_Biz Presentation_Personal Budgeting_250210_">
      <a:dk1>
        <a:srgbClr val="2F2F2F"/>
      </a:dk1>
      <a:lt1>
        <a:srgbClr val="FFFFFF"/>
      </a:lt1>
      <a:dk2>
        <a:srgbClr val="778495"/>
      </a:dk2>
      <a:lt2>
        <a:srgbClr val="F0F0F0"/>
      </a:lt2>
      <a:accent1>
        <a:srgbClr val="1871CA"/>
      </a:accent1>
      <a:accent2>
        <a:srgbClr val="F6C94C"/>
      </a:accent2>
      <a:accent3>
        <a:srgbClr val="02C9CE"/>
      </a:accent3>
      <a:accent4>
        <a:srgbClr val="92D050"/>
      </a:accent4>
      <a:accent5>
        <a:srgbClr val="8E7EF0"/>
      </a:accent5>
      <a:accent6>
        <a:srgbClr val="D90909"/>
      </a:accent6>
      <a:hlink>
        <a:srgbClr val="ED861F"/>
      </a:hlink>
      <a:folHlink>
        <a:srgbClr val="979797"/>
      </a:folHlink>
    </a:clrScheme>
    <a:fontScheme name="Custom">
      <a:majorFont>
        <a:latin typeface="Segoe UI Black"/>
        <a:ea typeface=""/>
        <a:cs typeface=""/>
      </a:majorFont>
      <a:minorFont>
        <a:latin typeface="Arial"/>
        <a:ea typeface=""/>
        <a:cs typeface=""/>
      </a:minorFont>
    </a:fontScheme>
    <a:fmtScheme name="OfficePLU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PLUS" id="{62F939B6-93AF-4DB8-9C6B-D6C7DFDC589F}" vid="{4A3C46E8-61CC-4603-A589-7422A47A8E4A}"/>
    </a:ext>
  </a:extLst>
</a:theme>
</file>

<file path=ppt/theme/theme2.xml><?xml version="1.0" encoding="utf-8"?>
<a:theme xmlns:a="http://schemas.openxmlformats.org/drawingml/2006/main" name="Modern Geometric">
  <a:themeElements>
    <a:clrScheme name="Custom 333">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362">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 Geometry_win32_LW_V5" id="{285A39F3-A451-408B-817C-26483350492A}" vid="{495EC47C-C27F-4E1E-BA05-6406AA90C8E7}"/>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Custom 333">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themeOverride>
</file>

<file path=ppt/theme/themeOverride2.xml><?xml version="1.0" encoding="utf-8"?>
<a:themeOverride xmlns:a="http://schemas.openxmlformats.org/drawingml/2006/main">
  <a:clrScheme name="Custom 333">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38de0ec0-4312-429b-9ba4-a6f7899b86f2" xsi:nil="true"/>
    <_ip_UnifiedCompliancePolicyProperties xmlns="http://schemas.microsoft.com/sharepoint/v3" xsi:nil="true"/>
    <lcf76f155ced4ddcb4097134ff3c332f xmlns="21705155-b4ce-4c69-95dc-4fd6cb8c5571">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867FBBEFD40724CA20725D6B3094130" ma:contentTypeVersion="14" ma:contentTypeDescription="Create a new document." ma:contentTypeScope="" ma:versionID="b563ecc397a77cd5d82b22a852f9d63c">
  <xsd:schema xmlns:xsd="http://www.w3.org/2001/XMLSchema" xmlns:xs="http://www.w3.org/2001/XMLSchema" xmlns:p="http://schemas.microsoft.com/office/2006/metadata/properties" xmlns:ns1="http://schemas.microsoft.com/sharepoint/v3" xmlns:ns2="21705155-b4ce-4c69-95dc-4fd6cb8c5571" xmlns:ns3="38de0ec0-4312-429b-9ba4-a6f7899b86f2" targetNamespace="http://schemas.microsoft.com/office/2006/metadata/properties" ma:root="true" ma:fieldsID="514fef1a96c1431b584933149cb0dc9f" ns1:_="" ns2:_="" ns3:_="">
    <xsd:import namespace="http://schemas.microsoft.com/sharepoint/v3"/>
    <xsd:import namespace="21705155-b4ce-4c69-95dc-4fd6cb8c5571"/>
    <xsd:import namespace="38de0ec0-4312-429b-9ba4-a6f7899b86f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Billing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705155-b4ce-4c69-95dc-4fd6cb8c5571"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BillingMetadata" ma:index="1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8de0ec0-4312-429b-9ba4-a6f7899b86f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61ef2866-7176-4fd6-ae15-58358271bbbc}" ma:internalName="TaxCatchAll" ma:showField="CatchAllData" ma:web="38de0ec0-4312-429b-9ba4-a6f7899b86f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1333B44-FF7C-4DD4-AB3A-1FC68C05FF35}">
  <ds:schemaRefs>
    <ds:schemaRef ds:uri="http://schemas.microsoft.com/office/2006/metadata/properties"/>
    <ds:schemaRef ds:uri="http://schemas.microsoft.com/office/infopath/2007/PartnerControls"/>
    <ds:schemaRef ds:uri="http://schemas.microsoft.com/sharepoint/v3"/>
    <ds:schemaRef ds:uri="38de0ec0-4312-429b-9ba4-a6f7899b86f2"/>
    <ds:schemaRef ds:uri="21705155-b4ce-4c69-95dc-4fd6cb8c5571"/>
  </ds:schemaRefs>
</ds:datastoreItem>
</file>

<file path=customXml/itemProps2.xml><?xml version="1.0" encoding="utf-8"?>
<ds:datastoreItem xmlns:ds="http://schemas.openxmlformats.org/officeDocument/2006/customXml" ds:itemID="{4AE86BAD-86C6-47EA-A0F9-642802C2FE2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1705155-b4ce-4c69-95dc-4fd6cb8c5571"/>
    <ds:schemaRef ds:uri="38de0ec0-4312-429b-9ba4-a6f7899b86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1DED828-D6B6-42DA-8DEE-DE8638CBB0B2}">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TotalTime>
  <Words>1389</Words>
  <Application>Microsoft Office PowerPoint</Application>
  <PresentationFormat>Widescreen</PresentationFormat>
  <Paragraphs>165</Paragraphs>
  <Slides>18</Slides>
  <Notes>1</Notes>
  <HiddenSlides>0</HiddenSlides>
  <MMClips>0</MMClips>
  <ScaleCrop>false</ScaleCrop>
  <HeadingPairs>
    <vt:vector size="4" baseType="variant">
      <vt:variant>
        <vt:lpstr>Theme</vt:lpstr>
      </vt:variant>
      <vt:variant>
        <vt:i4>2</vt:i4>
      </vt:variant>
      <vt:variant>
        <vt:lpstr>Slide Titles</vt:lpstr>
      </vt:variant>
      <vt:variant>
        <vt:i4>18</vt:i4>
      </vt:variant>
    </vt:vector>
  </HeadingPairs>
  <TitlesOfParts>
    <vt:vector size="20" baseType="lpstr">
      <vt:lpstr>Custom</vt:lpstr>
      <vt:lpstr>Modern Geometric</vt:lpstr>
      <vt:lpstr>KAKINADA INSTITUTE OF ENGINEERING &amp;TECHNOLOGY-II  </vt:lpstr>
      <vt:lpstr>Contents:</vt:lpstr>
      <vt:lpstr>Abstract</vt:lpstr>
      <vt:lpstr>Introduction</vt:lpstr>
      <vt:lpstr>PURPOSE OF THE PROJECT: </vt:lpstr>
      <vt:lpstr>Related to work</vt:lpstr>
      <vt:lpstr>Methodology:</vt:lpstr>
      <vt:lpstr>PowerPoint Presentation</vt:lpstr>
      <vt:lpstr>SOFTWARE REQUIREMENTS: </vt:lpstr>
      <vt:lpstr>TECHONOLOGIES: </vt:lpstr>
      <vt:lpstr>Advantages</vt:lpstr>
      <vt:lpstr>Applications:</vt:lpstr>
      <vt:lpstr>How Yolo  was evolved </vt:lpstr>
      <vt:lpstr>OUTPUT:</vt:lpstr>
      <vt:lpstr>Visualization results under complex and challenging scenarios.</vt:lpstr>
      <vt:lpstr>FEATURE SCOPE</vt:lpstr>
      <vt:lpstr>Q &amp; 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praveen relli</cp:lastModifiedBy>
  <cp:revision>1337</cp:revision>
  <dcterms:created xsi:type="dcterms:W3CDTF">2025-04-05T07:46:05Z</dcterms:created>
  <dcterms:modified xsi:type="dcterms:W3CDTF">2025-04-16T04:55:14Z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0x0101001867FBBEFD40724CA20725D6B3094130</vt:lpwstr>
  </property>
  <property fmtid="{D5CDD505-2E9C-101B-9397-08002B2CF9AE}" pid="3" name="MediaServiceImageTags">
    <vt:lpwstr/>
  </property>
</Properties>
</file>

<file path=docProps/thumbnail.jpeg>
</file>